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handoutMasterIdLst>
    <p:handoutMasterId r:id="rId17"/>
  </p:handoutMasterIdLst>
  <p:sldIdLst>
    <p:sldId id="256" r:id="rId5"/>
    <p:sldId id="257" r:id="rId6"/>
    <p:sldId id="258" r:id="rId7"/>
    <p:sldId id="259" r:id="rId8"/>
    <p:sldId id="260" r:id="rId9"/>
    <p:sldId id="261" r:id="rId10"/>
    <p:sldId id="262" r:id="rId11"/>
    <p:sldId id="263" r:id="rId12"/>
    <p:sldId id="264" r:id="rId13"/>
    <p:sldId id="265" r:id="rId14"/>
    <p:sldId id="26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6240F8-16EC-4929-94C7-633C3A325444}" v="866" dt="2022-06-14T07:16:38.5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autoAdjust="0"/>
  </p:normalViewPr>
  <p:slideViewPr>
    <p:cSldViewPr snapToGrid="0">
      <p:cViewPr>
        <p:scale>
          <a:sx n="100" d="100"/>
          <a:sy n="100" d="100"/>
        </p:scale>
        <p:origin x="-72" y="-403"/>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ed shah" userId="f07c624b5dd8b873" providerId="Windows Live" clId="Web-{556240F8-16EC-4929-94C7-633C3A325444}"/>
    <pc:docChg chg="addSld modSld">
      <pc:chgData name="juned shah" userId="f07c624b5dd8b873" providerId="Windows Live" clId="Web-{556240F8-16EC-4929-94C7-633C3A325444}" dt="2022-06-14T07:16:38.589" v="555" actId="20577"/>
      <pc:docMkLst>
        <pc:docMk/>
      </pc:docMkLst>
      <pc:sldChg chg="modSp">
        <pc:chgData name="juned shah" userId="f07c624b5dd8b873" providerId="Windows Live" clId="Web-{556240F8-16EC-4929-94C7-633C3A325444}" dt="2022-06-14T06:22:52.456" v="15" actId="20577"/>
        <pc:sldMkLst>
          <pc:docMk/>
          <pc:sldMk cId="553726541" sldId="256"/>
        </pc:sldMkLst>
        <pc:spChg chg="mod">
          <ac:chgData name="juned shah" userId="f07c624b5dd8b873" providerId="Windows Live" clId="Web-{556240F8-16EC-4929-94C7-633C3A325444}" dt="2022-06-14T06:22:44.596" v="10" actId="20577"/>
          <ac:spMkLst>
            <pc:docMk/>
            <pc:sldMk cId="553726541" sldId="256"/>
            <ac:spMk id="2" creationId="{9FB28281-3783-403A-B1AB-0182A003DFE3}"/>
          </ac:spMkLst>
        </pc:spChg>
        <pc:spChg chg="mod">
          <ac:chgData name="juned shah" userId="f07c624b5dd8b873" providerId="Windows Live" clId="Web-{556240F8-16EC-4929-94C7-633C3A325444}" dt="2022-06-14T06:22:52.456" v="15" actId="20577"/>
          <ac:spMkLst>
            <pc:docMk/>
            <pc:sldMk cId="553726541" sldId="256"/>
            <ac:spMk id="3" creationId="{C4542EAC-8BF3-4BFD-9891-145BC49409C2}"/>
          </ac:spMkLst>
        </pc:spChg>
      </pc:sldChg>
      <pc:sldChg chg="addSp delSp modSp new mod setBg">
        <pc:chgData name="juned shah" userId="f07c624b5dd8b873" providerId="Windows Live" clId="Web-{556240F8-16EC-4929-94C7-633C3A325444}" dt="2022-06-14T06:26:34.054" v="62" actId="20577"/>
        <pc:sldMkLst>
          <pc:docMk/>
          <pc:sldMk cId="593609003" sldId="257"/>
        </pc:sldMkLst>
        <pc:spChg chg="del mod">
          <ac:chgData name="juned shah" userId="f07c624b5dd8b873" providerId="Windows Live" clId="Web-{556240F8-16EC-4929-94C7-633C3A325444}" dt="2022-06-14T06:24:46.786" v="36"/>
          <ac:spMkLst>
            <pc:docMk/>
            <pc:sldMk cId="593609003" sldId="257"/>
            <ac:spMk id="2" creationId="{73A95CDD-F6EE-302A-C52C-8354D6B0ACBA}"/>
          </ac:spMkLst>
        </pc:spChg>
        <pc:spChg chg="del mod">
          <ac:chgData name="juned shah" userId="f07c624b5dd8b873" providerId="Windows Live" clId="Web-{556240F8-16EC-4929-94C7-633C3A325444}" dt="2022-06-14T06:24:46.411" v="35"/>
          <ac:spMkLst>
            <pc:docMk/>
            <pc:sldMk cId="593609003" sldId="257"/>
            <ac:spMk id="3" creationId="{AE49F63F-90D4-AD11-7A85-D7EEA689687E}"/>
          </ac:spMkLst>
        </pc:spChg>
        <pc:spChg chg="add mod ord">
          <ac:chgData name="juned shah" userId="f07c624b5dd8b873" providerId="Windows Live" clId="Web-{556240F8-16EC-4929-94C7-633C3A325444}" dt="2022-06-14T06:26:34.054" v="62" actId="20577"/>
          <ac:spMkLst>
            <pc:docMk/>
            <pc:sldMk cId="593609003" sldId="257"/>
            <ac:spMk id="5" creationId="{852433CC-5659-0C9B-7C37-CD339A79BA3F}"/>
          </ac:spMkLst>
        </pc:spChg>
        <pc:spChg chg="add mod">
          <ac:chgData name="juned shah" userId="f07c624b5dd8b873" providerId="Windows Live" clId="Web-{556240F8-16EC-4929-94C7-633C3A325444}" dt="2022-06-14T06:25:41.772" v="56"/>
          <ac:spMkLst>
            <pc:docMk/>
            <pc:sldMk cId="593609003" sldId="257"/>
            <ac:spMk id="7" creationId="{BAF16B65-3F03-37B0-FFBA-83997FAE34E8}"/>
          </ac:spMkLst>
        </pc:spChg>
        <pc:spChg chg="add del">
          <ac:chgData name="juned shah" userId="f07c624b5dd8b873" providerId="Windows Live" clId="Web-{556240F8-16EC-4929-94C7-633C3A325444}" dt="2022-06-14T06:24:46.786" v="45"/>
          <ac:spMkLst>
            <pc:docMk/>
            <pc:sldMk cId="593609003" sldId="257"/>
            <ac:spMk id="8" creationId="{8F3CF990-ACB8-443A-BB74-D36EC8A00B02}"/>
          </ac:spMkLst>
        </pc:spChg>
        <pc:spChg chg="add">
          <ac:chgData name="juned shah" userId="f07c624b5dd8b873" providerId="Windows Live" clId="Web-{556240F8-16EC-4929-94C7-633C3A325444}" dt="2022-06-14T06:25:41.772" v="56"/>
          <ac:spMkLst>
            <pc:docMk/>
            <pc:sldMk cId="593609003" sldId="257"/>
            <ac:spMk id="9" creationId="{8F3CF990-ACB8-443A-BB74-D36EC8A00B02}"/>
          </ac:spMkLst>
        </pc:spChg>
        <pc:spChg chg="add del">
          <ac:chgData name="juned shah" userId="f07c624b5dd8b873" providerId="Windows Live" clId="Web-{556240F8-16EC-4929-94C7-633C3A325444}" dt="2022-06-14T06:24:46.786" v="44"/>
          <ac:spMkLst>
            <pc:docMk/>
            <pc:sldMk cId="593609003" sldId="257"/>
            <ac:spMk id="10" creationId="{2601900C-265D-4146-A578-477541E3DF28}"/>
          </ac:spMkLst>
        </pc:spChg>
        <pc:spChg chg="add">
          <ac:chgData name="juned shah" userId="f07c624b5dd8b873" providerId="Windows Live" clId="Web-{556240F8-16EC-4929-94C7-633C3A325444}" dt="2022-06-14T06:25:41.772" v="56"/>
          <ac:spMkLst>
            <pc:docMk/>
            <pc:sldMk cId="593609003" sldId="257"/>
            <ac:spMk id="11" creationId="{2601900C-265D-4146-A578-477541E3DF28}"/>
          </ac:spMkLst>
        </pc:spChg>
        <pc:spChg chg="add del">
          <ac:chgData name="juned shah" userId="f07c624b5dd8b873" providerId="Windows Live" clId="Web-{556240F8-16EC-4929-94C7-633C3A325444}" dt="2022-06-14T06:24:46.786" v="42"/>
          <ac:spMkLst>
            <pc:docMk/>
            <pc:sldMk cId="593609003" sldId="257"/>
            <ac:spMk id="14" creationId="{65F94F98-3A57-49AA-838E-91AAF600B6EE}"/>
          </ac:spMkLst>
        </pc:spChg>
        <pc:spChg chg="add">
          <ac:chgData name="juned shah" userId="f07c624b5dd8b873" providerId="Windows Live" clId="Web-{556240F8-16EC-4929-94C7-633C3A325444}" dt="2022-06-14T06:25:41.772" v="56"/>
          <ac:spMkLst>
            <pc:docMk/>
            <pc:sldMk cId="593609003" sldId="257"/>
            <ac:spMk id="15" creationId="{65F94F98-3A57-49AA-838E-91AAF600B6EE}"/>
          </ac:spMkLst>
        </pc:spChg>
        <pc:spChg chg="add del">
          <ac:chgData name="juned shah" userId="f07c624b5dd8b873" providerId="Windows Live" clId="Web-{556240F8-16EC-4929-94C7-633C3A325444}" dt="2022-06-14T06:24:46.786" v="40"/>
          <ac:spMkLst>
            <pc:docMk/>
            <pc:sldMk cId="593609003" sldId="257"/>
            <ac:spMk id="18" creationId="{41F8C064-2DC5-4758-B49C-76BFF64052AF}"/>
          </ac:spMkLst>
        </pc:spChg>
        <pc:spChg chg="add">
          <ac:chgData name="juned shah" userId="f07c624b5dd8b873" providerId="Windows Live" clId="Web-{556240F8-16EC-4929-94C7-633C3A325444}" dt="2022-06-14T06:25:41.772" v="56"/>
          <ac:spMkLst>
            <pc:docMk/>
            <pc:sldMk cId="593609003" sldId="257"/>
            <ac:spMk id="19" creationId="{41F8C064-2DC5-4758-B49C-76BFF64052AF}"/>
          </ac:spMkLst>
        </pc:spChg>
        <pc:spChg chg="add del">
          <ac:chgData name="juned shah" userId="f07c624b5dd8b873" providerId="Windows Live" clId="Web-{556240F8-16EC-4929-94C7-633C3A325444}" dt="2022-06-14T06:24:46.786" v="39"/>
          <ac:spMkLst>
            <pc:docMk/>
            <pc:sldMk cId="593609003" sldId="257"/>
            <ac:spMk id="20" creationId="{FBD68200-BC03-4015-860B-CD5C30CD76B8}"/>
          </ac:spMkLst>
        </pc:spChg>
        <pc:spChg chg="add">
          <ac:chgData name="juned shah" userId="f07c624b5dd8b873" providerId="Windows Live" clId="Web-{556240F8-16EC-4929-94C7-633C3A325444}" dt="2022-06-14T06:25:41.772" v="56"/>
          <ac:spMkLst>
            <pc:docMk/>
            <pc:sldMk cId="593609003" sldId="257"/>
            <ac:spMk id="21" creationId="{FBD68200-BC03-4015-860B-CD5C30CD76B8}"/>
          </ac:spMkLst>
        </pc:spChg>
        <pc:spChg chg="add del">
          <ac:chgData name="juned shah" userId="f07c624b5dd8b873" providerId="Windows Live" clId="Web-{556240F8-16EC-4929-94C7-633C3A325444}" dt="2022-06-14T06:24:46.786" v="38"/>
          <ac:spMkLst>
            <pc:docMk/>
            <pc:sldMk cId="593609003" sldId="257"/>
            <ac:spMk id="22" creationId="{A0B5529D-5CAA-4BF2-B5C9-34705E7661F9}"/>
          </ac:spMkLst>
        </pc:spChg>
        <pc:spChg chg="add del">
          <ac:chgData name="juned shah" userId="f07c624b5dd8b873" providerId="Windows Live" clId="Web-{556240F8-16EC-4929-94C7-633C3A325444}" dt="2022-06-14T06:24:46.786" v="37"/>
          <ac:spMkLst>
            <pc:docMk/>
            <pc:sldMk cId="593609003" sldId="257"/>
            <ac:spMk id="24" creationId="{332A6F87-AC28-4AA8-B8A6-AEBC67BD0D64}"/>
          </ac:spMkLst>
        </pc:spChg>
        <pc:spChg chg="add">
          <ac:chgData name="juned shah" userId="f07c624b5dd8b873" providerId="Windows Live" clId="Web-{556240F8-16EC-4929-94C7-633C3A325444}" dt="2022-06-14T06:25:41.772" v="56"/>
          <ac:spMkLst>
            <pc:docMk/>
            <pc:sldMk cId="593609003" sldId="257"/>
            <ac:spMk id="26" creationId="{A0B5529D-5CAA-4BF2-B5C9-34705E7661F9}"/>
          </ac:spMkLst>
        </pc:spChg>
        <pc:spChg chg="add">
          <ac:chgData name="juned shah" userId="f07c624b5dd8b873" providerId="Windows Live" clId="Web-{556240F8-16EC-4929-94C7-633C3A325444}" dt="2022-06-14T06:25:41.772" v="56"/>
          <ac:spMkLst>
            <pc:docMk/>
            <pc:sldMk cId="593609003" sldId="257"/>
            <ac:spMk id="28" creationId="{332A6F87-AC28-4AA8-B8A6-AEBC67BD0D64}"/>
          </ac:spMkLst>
        </pc:spChg>
        <pc:picChg chg="add del">
          <ac:chgData name="juned shah" userId="f07c624b5dd8b873" providerId="Windows Live" clId="Web-{556240F8-16EC-4929-94C7-633C3A325444}" dt="2022-06-14T06:24:46.786" v="43"/>
          <ac:picMkLst>
            <pc:docMk/>
            <pc:sldMk cId="593609003" sldId="257"/>
            <ac:picMk id="12" creationId="{00B98862-BEE1-44FB-A335-A1B9106B445E}"/>
          </ac:picMkLst>
        </pc:picChg>
        <pc:picChg chg="add">
          <ac:chgData name="juned shah" userId="f07c624b5dd8b873" providerId="Windows Live" clId="Web-{556240F8-16EC-4929-94C7-633C3A325444}" dt="2022-06-14T06:25:41.772" v="56"/>
          <ac:picMkLst>
            <pc:docMk/>
            <pc:sldMk cId="593609003" sldId="257"/>
            <ac:picMk id="13" creationId="{00B98862-BEE1-44FB-A335-A1B9106B445E}"/>
          </ac:picMkLst>
        </pc:picChg>
        <pc:picChg chg="add del">
          <ac:chgData name="juned shah" userId="f07c624b5dd8b873" providerId="Windows Live" clId="Web-{556240F8-16EC-4929-94C7-633C3A325444}" dt="2022-06-14T06:24:46.786" v="41"/>
          <ac:picMkLst>
            <pc:docMk/>
            <pc:sldMk cId="593609003" sldId="257"/>
            <ac:picMk id="16" creationId="{7185CF21-0594-48C0-9F3E-254D6BCE9D9B}"/>
          </ac:picMkLst>
        </pc:picChg>
        <pc:picChg chg="add">
          <ac:chgData name="juned shah" userId="f07c624b5dd8b873" providerId="Windows Live" clId="Web-{556240F8-16EC-4929-94C7-633C3A325444}" dt="2022-06-14T06:25:41.772" v="56"/>
          <ac:picMkLst>
            <pc:docMk/>
            <pc:sldMk cId="593609003" sldId="257"/>
            <ac:picMk id="17" creationId="{7185CF21-0594-48C0-9F3E-254D6BCE9D9B}"/>
          </ac:picMkLst>
        </pc:picChg>
      </pc:sldChg>
      <pc:sldChg chg="addSp delSp modSp new mod setBg modClrScheme delDesignElem chgLayout">
        <pc:chgData name="juned shah" userId="f07c624b5dd8b873" providerId="Windows Live" clId="Web-{556240F8-16EC-4929-94C7-633C3A325444}" dt="2022-06-14T06:29:45.542" v="92" actId="14100"/>
        <pc:sldMkLst>
          <pc:docMk/>
          <pc:sldMk cId="1609822201" sldId="258"/>
        </pc:sldMkLst>
        <pc:spChg chg="mod ord">
          <ac:chgData name="juned shah" userId="f07c624b5dd8b873" providerId="Windows Live" clId="Web-{556240F8-16EC-4929-94C7-633C3A325444}" dt="2022-06-14T06:28:54.588" v="87"/>
          <ac:spMkLst>
            <pc:docMk/>
            <pc:sldMk cId="1609822201" sldId="258"/>
            <ac:spMk id="2" creationId="{7AD8FC21-EB97-BC93-4CA7-972F8CFEDE62}"/>
          </ac:spMkLst>
        </pc:spChg>
        <pc:spChg chg="mod ord">
          <ac:chgData name="juned shah" userId="f07c624b5dd8b873" providerId="Windows Live" clId="Web-{556240F8-16EC-4929-94C7-633C3A325444}" dt="2022-06-14T06:29:45.542" v="92" actId="14100"/>
          <ac:spMkLst>
            <pc:docMk/>
            <pc:sldMk cId="1609822201" sldId="258"/>
            <ac:spMk id="3" creationId="{D056BE18-C197-8141-366D-7EE3AB6B527A}"/>
          </ac:spMkLst>
        </pc:spChg>
        <pc:spChg chg="add del">
          <ac:chgData name="juned shah" userId="f07c624b5dd8b873" providerId="Windows Live" clId="Web-{556240F8-16EC-4929-94C7-633C3A325444}" dt="2022-06-14T06:28:54.588" v="87"/>
          <ac:spMkLst>
            <pc:docMk/>
            <pc:sldMk cId="1609822201" sldId="258"/>
            <ac:spMk id="9" creationId="{00748FE5-971C-4D3D-9E82-844F9896DE50}"/>
          </ac:spMkLst>
        </pc:spChg>
        <pc:spChg chg="add del">
          <ac:chgData name="juned shah" userId="f07c624b5dd8b873" providerId="Windows Live" clId="Web-{556240F8-16EC-4929-94C7-633C3A325444}" dt="2022-06-14T06:28:54.588" v="87"/>
          <ac:spMkLst>
            <pc:docMk/>
            <pc:sldMk cId="1609822201" sldId="258"/>
            <ac:spMk id="15" creationId="{357561C8-C082-42A2-8092-4FB6D770AC71}"/>
          </ac:spMkLst>
        </pc:spChg>
        <pc:spChg chg="add del">
          <ac:chgData name="juned shah" userId="f07c624b5dd8b873" providerId="Windows Live" clId="Web-{556240F8-16EC-4929-94C7-633C3A325444}" dt="2022-06-14T06:28:54.588" v="87"/>
          <ac:spMkLst>
            <pc:docMk/>
            <pc:sldMk cId="1609822201" sldId="258"/>
            <ac:spMk id="17" creationId="{7FC43BFC-462D-410C-B3EE-F37EF751CFFB}"/>
          </ac:spMkLst>
        </pc:spChg>
        <pc:spChg chg="add del">
          <ac:chgData name="juned shah" userId="f07c624b5dd8b873" providerId="Windows Live" clId="Web-{556240F8-16EC-4929-94C7-633C3A325444}" dt="2022-06-14T06:28:54.588" v="87"/>
          <ac:spMkLst>
            <pc:docMk/>
            <pc:sldMk cId="1609822201" sldId="258"/>
            <ac:spMk id="19" creationId="{DDB9C59E-E311-421C-83D7-D60C5EBE7932}"/>
          </ac:spMkLst>
        </pc:spChg>
        <pc:spChg chg="add del">
          <ac:chgData name="juned shah" userId="f07c624b5dd8b873" providerId="Windows Live" clId="Web-{556240F8-16EC-4929-94C7-633C3A325444}" dt="2022-06-14T06:28:54.588" v="87"/>
          <ac:spMkLst>
            <pc:docMk/>
            <pc:sldMk cId="1609822201" sldId="258"/>
            <ac:spMk id="21" creationId="{FF9CCB84-4641-45C1-9C0C-D35DEB9B2ADE}"/>
          </ac:spMkLst>
        </pc:spChg>
        <pc:picChg chg="add">
          <ac:chgData name="juned shah" userId="f07c624b5dd8b873" providerId="Windows Live" clId="Web-{556240F8-16EC-4929-94C7-633C3A325444}" dt="2022-06-14T06:28:29.009" v="82"/>
          <ac:picMkLst>
            <pc:docMk/>
            <pc:sldMk cId="1609822201" sldId="258"/>
            <ac:picMk id="5" creationId="{D14899C6-D07B-9308-1F6B-354EB7F7F79D}"/>
          </ac:picMkLst>
        </pc:picChg>
        <pc:picChg chg="add del">
          <ac:chgData name="juned shah" userId="f07c624b5dd8b873" providerId="Windows Live" clId="Web-{556240F8-16EC-4929-94C7-633C3A325444}" dt="2022-06-14T06:28:54.588" v="87"/>
          <ac:picMkLst>
            <pc:docMk/>
            <pc:sldMk cId="1609822201" sldId="258"/>
            <ac:picMk id="11" creationId="{265180ED-82FA-4DB9-977A-EF01472A5B9A}"/>
          </ac:picMkLst>
        </pc:picChg>
        <pc:picChg chg="add del">
          <ac:chgData name="juned shah" userId="f07c624b5dd8b873" providerId="Windows Live" clId="Web-{556240F8-16EC-4929-94C7-633C3A325444}" dt="2022-06-14T06:28:54.588" v="87"/>
          <ac:picMkLst>
            <pc:docMk/>
            <pc:sldMk cId="1609822201" sldId="258"/>
            <ac:picMk id="13" creationId="{1770DC71-8434-464C-A23E-E7BC9BC893F8}"/>
          </ac:picMkLst>
        </pc:picChg>
      </pc:sldChg>
      <pc:sldChg chg="addSp modSp new">
        <pc:chgData name="juned shah" userId="f07c624b5dd8b873" providerId="Windows Live" clId="Web-{556240F8-16EC-4929-94C7-633C3A325444}" dt="2022-06-14T06:30:06.808" v="96" actId="14100"/>
        <pc:sldMkLst>
          <pc:docMk/>
          <pc:sldMk cId="2146447381" sldId="259"/>
        </pc:sldMkLst>
        <pc:spChg chg="add mod">
          <ac:chgData name="juned shah" userId="f07c624b5dd8b873" providerId="Windows Live" clId="Web-{556240F8-16EC-4929-94C7-633C3A325444}" dt="2022-06-14T06:29:52.948" v="93" actId="20577"/>
          <ac:spMkLst>
            <pc:docMk/>
            <pc:sldMk cId="2146447381" sldId="259"/>
            <ac:spMk id="2" creationId="{560C26E9-A86B-FCF2-4009-5AD69A8054CD}"/>
          </ac:spMkLst>
        </pc:spChg>
        <pc:picChg chg="add mod">
          <ac:chgData name="juned shah" userId="f07c624b5dd8b873" providerId="Windows Live" clId="Web-{556240F8-16EC-4929-94C7-633C3A325444}" dt="2022-06-14T06:30:06.808" v="96" actId="14100"/>
          <ac:picMkLst>
            <pc:docMk/>
            <pc:sldMk cId="2146447381" sldId="259"/>
            <ac:picMk id="3" creationId="{B05C6831-F3B0-2991-D817-4C830E02E06C}"/>
          </ac:picMkLst>
        </pc:picChg>
      </pc:sldChg>
      <pc:sldChg chg="addSp modSp new">
        <pc:chgData name="juned shah" userId="f07c624b5dd8b873" providerId="Windows Live" clId="Web-{556240F8-16EC-4929-94C7-633C3A325444}" dt="2022-06-14T06:30:42.027" v="109" actId="20577"/>
        <pc:sldMkLst>
          <pc:docMk/>
          <pc:sldMk cId="2616304307" sldId="260"/>
        </pc:sldMkLst>
        <pc:spChg chg="add mod">
          <ac:chgData name="juned shah" userId="f07c624b5dd8b873" providerId="Windows Live" clId="Web-{556240F8-16EC-4929-94C7-633C3A325444}" dt="2022-06-14T06:30:42.027" v="109" actId="20577"/>
          <ac:spMkLst>
            <pc:docMk/>
            <pc:sldMk cId="2616304307" sldId="260"/>
            <ac:spMk id="2" creationId="{F6CE6AF5-CB0F-B9F3-67CD-0F698EA7860B}"/>
          </ac:spMkLst>
        </pc:spChg>
      </pc:sldChg>
      <pc:sldChg chg="addSp delSp modSp new mod setBg">
        <pc:chgData name="juned shah" userId="f07c624b5dd8b873" providerId="Windows Live" clId="Web-{556240F8-16EC-4929-94C7-633C3A325444}" dt="2022-06-14T06:50:22.871" v="140" actId="20577"/>
        <pc:sldMkLst>
          <pc:docMk/>
          <pc:sldMk cId="725938821" sldId="261"/>
        </pc:sldMkLst>
        <pc:spChg chg="mod">
          <ac:chgData name="juned shah" userId="f07c624b5dd8b873" providerId="Windows Live" clId="Web-{556240F8-16EC-4929-94C7-633C3A325444}" dt="2022-06-14T06:50:09.965" v="138"/>
          <ac:spMkLst>
            <pc:docMk/>
            <pc:sldMk cId="725938821" sldId="261"/>
            <ac:spMk id="2" creationId="{B3FB93F8-2E4F-CE16-828B-2899E226E6D6}"/>
          </ac:spMkLst>
        </pc:spChg>
        <pc:spChg chg="del mod">
          <ac:chgData name="juned shah" userId="f07c624b5dd8b873" providerId="Windows Live" clId="Web-{556240F8-16EC-4929-94C7-633C3A325444}" dt="2022-06-14T06:50:09.965" v="138"/>
          <ac:spMkLst>
            <pc:docMk/>
            <pc:sldMk cId="725938821" sldId="261"/>
            <ac:spMk id="3" creationId="{F653493F-8425-2D47-BDFD-F0CB701E9E24}"/>
          </ac:spMkLst>
        </pc:spChg>
        <pc:spChg chg="add mod">
          <ac:chgData name="juned shah" userId="f07c624b5dd8b873" providerId="Windows Live" clId="Web-{556240F8-16EC-4929-94C7-633C3A325444}" dt="2022-06-14T06:50:22.871" v="140" actId="20577"/>
          <ac:spMkLst>
            <pc:docMk/>
            <pc:sldMk cId="725938821" sldId="261"/>
            <ac:spMk id="4" creationId="{B07B972D-C14F-CC59-5DE9-2FA27F707BAB}"/>
          </ac:spMkLst>
        </pc:spChg>
        <pc:spChg chg="add">
          <ac:chgData name="juned shah" userId="f07c624b5dd8b873" providerId="Windows Live" clId="Web-{556240F8-16EC-4929-94C7-633C3A325444}" dt="2022-06-14T06:50:09.965" v="138"/>
          <ac:spMkLst>
            <pc:docMk/>
            <pc:sldMk cId="725938821" sldId="261"/>
            <ac:spMk id="14" creationId="{8DA14841-53A4-4935-BE65-C8373B8A6D06}"/>
          </ac:spMkLst>
        </pc:spChg>
        <pc:spChg chg="add">
          <ac:chgData name="juned shah" userId="f07c624b5dd8b873" providerId="Windows Live" clId="Web-{556240F8-16EC-4929-94C7-633C3A325444}" dt="2022-06-14T06:50:09.965" v="138"/>
          <ac:spMkLst>
            <pc:docMk/>
            <pc:sldMk cId="725938821" sldId="261"/>
            <ac:spMk id="16" creationId="{9877C2CF-B2DD-41C8-8B5E-152673376B41}"/>
          </ac:spMkLst>
        </pc:spChg>
        <pc:spChg chg="add">
          <ac:chgData name="juned shah" userId="f07c624b5dd8b873" providerId="Windows Live" clId="Web-{556240F8-16EC-4929-94C7-633C3A325444}" dt="2022-06-14T06:50:09.965" v="138"/>
          <ac:spMkLst>
            <pc:docMk/>
            <pc:sldMk cId="725938821" sldId="261"/>
            <ac:spMk id="18" creationId="{D377EE36-E59D-4778-8F99-4B470DA4A306}"/>
          </ac:spMkLst>
        </pc:spChg>
        <pc:spChg chg="add">
          <ac:chgData name="juned shah" userId="f07c624b5dd8b873" providerId="Windows Live" clId="Web-{556240F8-16EC-4929-94C7-633C3A325444}" dt="2022-06-14T06:50:09.965" v="138"/>
          <ac:spMkLst>
            <pc:docMk/>
            <pc:sldMk cId="725938821" sldId="261"/>
            <ac:spMk id="20" creationId="{2586C6C5-47AF-450A-932D-880EF823E596}"/>
          </ac:spMkLst>
        </pc:spChg>
        <pc:spChg chg="add">
          <ac:chgData name="juned shah" userId="f07c624b5dd8b873" providerId="Windows Live" clId="Web-{556240F8-16EC-4929-94C7-633C3A325444}" dt="2022-06-14T06:50:09.965" v="138"/>
          <ac:spMkLst>
            <pc:docMk/>
            <pc:sldMk cId="725938821" sldId="261"/>
            <ac:spMk id="22" creationId="{A587901A-AA64-4940-9803-F67677851150}"/>
          </ac:spMkLst>
        </pc:spChg>
        <pc:spChg chg="add">
          <ac:chgData name="juned shah" userId="f07c624b5dd8b873" providerId="Windows Live" clId="Web-{556240F8-16EC-4929-94C7-633C3A325444}" dt="2022-06-14T06:50:09.965" v="138"/>
          <ac:spMkLst>
            <pc:docMk/>
            <pc:sldMk cId="725938821" sldId="261"/>
            <ac:spMk id="24" creationId="{147E635D-C3B4-465B-AF24-991B6BF63C49}"/>
          </ac:spMkLst>
        </pc:spChg>
        <pc:spChg chg="add">
          <ac:chgData name="juned shah" userId="f07c624b5dd8b873" providerId="Windows Live" clId="Web-{556240F8-16EC-4929-94C7-633C3A325444}" dt="2022-06-14T06:50:09.965" v="138"/>
          <ac:spMkLst>
            <pc:docMk/>
            <pc:sldMk cId="725938821" sldId="261"/>
            <ac:spMk id="30" creationId="{14E56C4B-C9E0-4F01-AF43-E69279A06A1C}"/>
          </ac:spMkLst>
        </pc:spChg>
        <pc:spChg chg="add">
          <ac:chgData name="juned shah" userId="f07c624b5dd8b873" providerId="Windows Live" clId="Web-{556240F8-16EC-4929-94C7-633C3A325444}" dt="2022-06-14T06:50:09.965" v="138"/>
          <ac:spMkLst>
            <pc:docMk/>
            <pc:sldMk cId="725938821" sldId="261"/>
            <ac:spMk id="32" creationId="{8C654A17-56DA-4921-A42B-DE255FA66365}"/>
          </ac:spMkLst>
        </pc:spChg>
        <pc:picChg chg="add">
          <ac:chgData name="juned shah" userId="f07c624b5dd8b873" providerId="Windows Live" clId="Web-{556240F8-16EC-4929-94C7-633C3A325444}" dt="2022-06-14T06:50:09.965" v="138"/>
          <ac:picMkLst>
            <pc:docMk/>
            <pc:sldMk cId="725938821" sldId="261"/>
            <ac:picMk id="6" creationId="{20FD00B6-F1C2-3BD8-21DA-39136000C6A9}"/>
          </ac:picMkLst>
        </pc:picChg>
        <pc:picChg chg="add">
          <ac:chgData name="juned shah" userId="f07c624b5dd8b873" providerId="Windows Live" clId="Web-{556240F8-16EC-4929-94C7-633C3A325444}" dt="2022-06-14T06:50:09.965" v="138"/>
          <ac:picMkLst>
            <pc:docMk/>
            <pc:sldMk cId="725938821" sldId="261"/>
            <ac:picMk id="10" creationId="{2FA3880A-8D8F-466C-A4A1-F07BCDD3719C}"/>
          </ac:picMkLst>
        </pc:picChg>
        <pc:picChg chg="add">
          <ac:chgData name="juned shah" userId="f07c624b5dd8b873" providerId="Windows Live" clId="Web-{556240F8-16EC-4929-94C7-633C3A325444}" dt="2022-06-14T06:50:09.965" v="138"/>
          <ac:picMkLst>
            <pc:docMk/>
            <pc:sldMk cId="725938821" sldId="261"/>
            <ac:picMk id="12" creationId="{3C0A64CB-20A1-4508-B568-284EB04F78EE}"/>
          </ac:picMkLst>
        </pc:picChg>
        <pc:picChg chg="add">
          <ac:chgData name="juned shah" userId="f07c624b5dd8b873" providerId="Windows Live" clId="Web-{556240F8-16EC-4929-94C7-633C3A325444}" dt="2022-06-14T06:50:09.965" v="138"/>
          <ac:picMkLst>
            <pc:docMk/>
            <pc:sldMk cId="725938821" sldId="261"/>
            <ac:picMk id="26" creationId="{4A0623D0-396B-499E-BBFB-C17F1BB0F2DF}"/>
          </ac:picMkLst>
        </pc:picChg>
        <pc:picChg chg="add">
          <ac:chgData name="juned shah" userId="f07c624b5dd8b873" providerId="Windows Live" clId="Web-{556240F8-16EC-4929-94C7-633C3A325444}" dt="2022-06-14T06:50:09.965" v="138"/>
          <ac:picMkLst>
            <pc:docMk/>
            <pc:sldMk cId="725938821" sldId="261"/>
            <ac:picMk id="28" creationId="{21AF192C-698D-4635-9C9F-F9769A56A96C}"/>
          </ac:picMkLst>
        </pc:picChg>
      </pc:sldChg>
      <pc:sldChg chg="modSp new">
        <pc:chgData name="juned shah" userId="f07c624b5dd8b873" providerId="Windows Live" clId="Web-{556240F8-16EC-4929-94C7-633C3A325444}" dt="2022-06-14T06:52:38.608" v="154" actId="20577"/>
        <pc:sldMkLst>
          <pc:docMk/>
          <pc:sldMk cId="979143516" sldId="262"/>
        </pc:sldMkLst>
        <pc:spChg chg="mod">
          <ac:chgData name="juned shah" userId="f07c624b5dd8b873" providerId="Windows Live" clId="Web-{556240F8-16EC-4929-94C7-633C3A325444}" dt="2022-06-14T06:51:14.904" v="148" actId="20577"/>
          <ac:spMkLst>
            <pc:docMk/>
            <pc:sldMk cId="979143516" sldId="262"/>
            <ac:spMk id="2" creationId="{F647491D-6E62-2BA8-5EEB-4FC10349484D}"/>
          </ac:spMkLst>
        </pc:spChg>
        <pc:spChg chg="mod">
          <ac:chgData name="juned shah" userId="f07c624b5dd8b873" providerId="Windows Live" clId="Web-{556240F8-16EC-4929-94C7-633C3A325444}" dt="2022-06-14T06:52:38.608" v="154" actId="20577"/>
          <ac:spMkLst>
            <pc:docMk/>
            <pc:sldMk cId="979143516" sldId="262"/>
            <ac:spMk id="3" creationId="{588C4CAE-D513-AB26-AE84-A287B871147A}"/>
          </ac:spMkLst>
        </pc:spChg>
      </pc:sldChg>
      <pc:sldChg chg="addSp modSp new mod setBg setClrOvrMap">
        <pc:chgData name="juned shah" userId="f07c624b5dd8b873" providerId="Windows Live" clId="Web-{556240F8-16EC-4929-94C7-633C3A325444}" dt="2022-06-14T06:55:22.393" v="201" actId="14100"/>
        <pc:sldMkLst>
          <pc:docMk/>
          <pc:sldMk cId="606070514" sldId="263"/>
        </pc:sldMkLst>
        <pc:spChg chg="add mod">
          <ac:chgData name="juned shah" userId="f07c624b5dd8b873" providerId="Windows Live" clId="Web-{556240F8-16EC-4929-94C7-633C3A325444}" dt="2022-06-14T06:55:22.393" v="201" actId="14100"/>
          <ac:spMkLst>
            <pc:docMk/>
            <pc:sldMk cId="606070514" sldId="263"/>
            <ac:spMk id="2" creationId="{B07527B2-2500-8FD9-DFB2-B13398B50B6B}"/>
          </ac:spMkLst>
        </pc:spChg>
        <pc:spChg chg="add">
          <ac:chgData name="juned shah" userId="f07c624b5dd8b873" providerId="Windows Live" clId="Web-{556240F8-16EC-4929-94C7-633C3A325444}" dt="2022-06-14T06:54:46.033" v="195"/>
          <ac:spMkLst>
            <pc:docMk/>
            <pc:sldMk cId="606070514" sldId="263"/>
            <ac:spMk id="11" creationId="{7BA5DE79-30D1-4A10-8DB9-0A6E523A9723}"/>
          </ac:spMkLst>
        </pc:spChg>
        <pc:spChg chg="add">
          <ac:chgData name="juned shah" userId="f07c624b5dd8b873" providerId="Windows Live" clId="Web-{556240F8-16EC-4929-94C7-633C3A325444}" dt="2022-06-14T06:54:46.033" v="195"/>
          <ac:spMkLst>
            <pc:docMk/>
            <pc:sldMk cId="606070514" sldId="263"/>
            <ac:spMk id="13" creationId="{9ABD0D63-D23F-4AE7-8270-4185EF9C1C25}"/>
          </ac:spMkLst>
        </pc:spChg>
        <pc:spChg chg="add">
          <ac:chgData name="juned shah" userId="f07c624b5dd8b873" providerId="Windows Live" clId="Web-{556240F8-16EC-4929-94C7-633C3A325444}" dt="2022-06-14T06:54:46.033" v="195"/>
          <ac:spMkLst>
            <pc:docMk/>
            <pc:sldMk cId="606070514" sldId="263"/>
            <ac:spMk id="15" creationId="{D5B0B43F-2CE7-4C6C-BABC-EE342B32827C}"/>
          </ac:spMkLst>
        </pc:spChg>
        <pc:spChg chg="add">
          <ac:chgData name="juned shah" userId="f07c624b5dd8b873" providerId="Windows Live" clId="Web-{556240F8-16EC-4929-94C7-633C3A325444}" dt="2022-06-14T06:54:46.033" v="195"/>
          <ac:spMkLst>
            <pc:docMk/>
            <pc:sldMk cId="606070514" sldId="263"/>
            <ac:spMk id="17" creationId="{85459F07-63F9-48CF-B725-A873C4BC3650}"/>
          </ac:spMkLst>
        </pc:spChg>
        <pc:spChg chg="add">
          <ac:chgData name="juned shah" userId="f07c624b5dd8b873" providerId="Windows Live" clId="Web-{556240F8-16EC-4929-94C7-633C3A325444}" dt="2022-06-14T06:54:46.033" v="195"/>
          <ac:spMkLst>
            <pc:docMk/>
            <pc:sldMk cId="606070514" sldId="263"/>
            <ac:spMk id="19" creationId="{14B83E1E-DAC1-4851-84FF-D6FE1649DE0B}"/>
          </ac:spMkLst>
        </pc:spChg>
        <pc:spChg chg="add">
          <ac:chgData name="juned shah" userId="f07c624b5dd8b873" providerId="Windows Live" clId="Web-{556240F8-16EC-4929-94C7-633C3A325444}" dt="2022-06-14T06:54:46.033" v="195"/>
          <ac:spMkLst>
            <pc:docMk/>
            <pc:sldMk cId="606070514" sldId="263"/>
            <ac:spMk id="21" creationId="{8D8B8BFF-ABC6-4302-9767-D2ADEE381FA8}"/>
          </ac:spMkLst>
        </pc:spChg>
        <pc:spChg chg="add">
          <ac:chgData name="juned shah" userId="f07c624b5dd8b873" providerId="Windows Live" clId="Web-{556240F8-16EC-4929-94C7-633C3A325444}" dt="2022-06-14T06:54:46.033" v="195"/>
          <ac:spMkLst>
            <pc:docMk/>
            <pc:sldMk cId="606070514" sldId="263"/>
            <ac:spMk id="25" creationId="{BB17FFD2-DBC7-4ABB-B2A0-7E18EC1B8074}"/>
          </ac:spMkLst>
        </pc:spChg>
        <pc:spChg chg="add">
          <ac:chgData name="juned shah" userId="f07c624b5dd8b873" providerId="Windows Live" clId="Web-{556240F8-16EC-4929-94C7-633C3A325444}" dt="2022-06-14T06:54:46.033" v="195"/>
          <ac:spMkLst>
            <pc:docMk/>
            <pc:sldMk cId="606070514" sldId="263"/>
            <ac:spMk id="27" creationId="{7AFFF3F7-4395-4F19-BC12-8940796BE3CD}"/>
          </ac:spMkLst>
        </pc:spChg>
        <pc:spChg chg="add">
          <ac:chgData name="juned shah" userId="f07c624b5dd8b873" providerId="Windows Live" clId="Web-{556240F8-16EC-4929-94C7-633C3A325444}" dt="2022-06-14T06:54:46.033" v="195"/>
          <ac:spMkLst>
            <pc:docMk/>
            <pc:sldMk cId="606070514" sldId="263"/>
            <ac:spMk id="29" creationId="{92806DFD-E192-42CC-B190-3C4C95B8FF4E}"/>
          </ac:spMkLst>
        </pc:spChg>
        <pc:spChg chg="add">
          <ac:chgData name="juned shah" userId="f07c624b5dd8b873" providerId="Windows Live" clId="Web-{556240F8-16EC-4929-94C7-633C3A325444}" dt="2022-06-14T06:54:46.033" v="195"/>
          <ac:spMkLst>
            <pc:docMk/>
            <pc:sldMk cId="606070514" sldId="263"/>
            <ac:spMk id="31" creationId="{0BFD2628-8E1E-4A9C-8CC0-A04332683126}"/>
          </ac:spMkLst>
        </pc:spChg>
        <pc:spChg chg="add">
          <ac:chgData name="juned shah" userId="f07c624b5dd8b873" providerId="Windows Live" clId="Web-{556240F8-16EC-4929-94C7-633C3A325444}" dt="2022-06-14T06:54:46.033" v="195"/>
          <ac:spMkLst>
            <pc:docMk/>
            <pc:sldMk cId="606070514" sldId="263"/>
            <ac:spMk id="33" creationId="{D0DAE048-BF8A-4A95-8DBC-D3A926B94CD6}"/>
          </ac:spMkLst>
        </pc:spChg>
        <pc:picChg chg="add">
          <ac:chgData name="juned shah" userId="f07c624b5dd8b873" providerId="Windows Live" clId="Web-{556240F8-16EC-4929-94C7-633C3A325444}" dt="2022-06-14T06:54:46.033" v="195"/>
          <ac:picMkLst>
            <pc:docMk/>
            <pc:sldMk cId="606070514" sldId="263"/>
            <ac:picMk id="7" creationId="{3DBBA26C-89C3-411F-9753-606A413F89AF}"/>
          </ac:picMkLst>
        </pc:picChg>
        <pc:picChg chg="add">
          <ac:chgData name="juned shah" userId="f07c624b5dd8b873" providerId="Windows Live" clId="Web-{556240F8-16EC-4929-94C7-633C3A325444}" dt="2022-06-14T06:54:46.033" v="195"/>
          <ac:picMkLst>
            <pc:docMk/>
            <pc:sldMk cId="606070514" sldId="263"/>
            <ac:picMk id="9" creationId="{EEAD2215-6311-4D1C-B6B5-F57CB6BFCBCA}"/>
          </ac:picMkLst>
        </pc:picChg>
        <pc:picChg chg="add">
          <ac:chgData name="juned shah" userId="f07c624b5dd8b873" providerId="Windows Live" clId="Web-{556240F8-16EC-4929-94C7-633C3A325444}" dt="2022-06-14T06:54:46.033" v="195"/>
          <ac:picMkLst>
            <pc:docMk/>
            <pc:sldMk cId="606070514" sldId="263"/>
            <ac:picMk id="23" creationId="{D5F431FD-989C-4F7B-9EF1-BDED51AED4CF}"/>
          </ac:picMkLst>
        </pc:picChg>
      </pc:sldChg>
      <pc:sldChg chg="addSp delSp modSp new mod modClrScheme chgLayout">
        <pc:chgData name="juned shah" userId="f07c624b5dd8b873" providerId="Windows Live" clId="Web-{556240F8-16EC-4929-94C7-633C3A325444}" dt="2022-06-14T07:05:07.560" v="506" actId="1076"/>
        <pc:sldMkLst>
          <pc:docMk/>
          <pc:sldMk cId="2830087596" sldId="264"/>
        </pc:sldMkLst>
        <pc:spChg chg="del">
          <ac:chgData name="juned shah" userId="f07c624b5dd8b873" providerId="Windows Live" clId="Web-{556240F8-16EC-4929-94C7-633C3A325444}" dt="2022-06-14T06:56:37.597" v="203"/>
          <ac:spMkLst>
            <pc:docMk/>
            <pc:sldMk cId="2830087596" sldId="264"/>
            <ac:spMk id="2" creationId="{DE30E2EC-D32B-4BB1-5E42-C739193701F3}"/>
          </ac:spMkLst>
        </pc:spChg>
        <pc:spChg chg="add mod">
          <ac:chgData name="juned shah" userId="f07c624b5dd8b873" providerId="Windows Live" clId="Web-{556240F8-16EC-4929-94C7-633C3A325444}" dt="2022-06-14T07:05:07.560" v="506" actId="1076"/>
          <ac:spMkLst>
            <pc:docMk/>
            <pc:sldMk cId="2830087596" sldId="264"/>
            <ac:spMk id="3" creationId="{8C557C87-4A3E-7F36-2E2E-859662D58CBA}"/>
          </ac:spMkLst>
        </pc:spChg>
      </pc:sldChg>
      <pc:sldChg chg="modSp new">
        <pc:chgData name="juned shah" userId="f07c624b5dd8b873" providerId="Windows Live" clId="Web-{556240F8-16EC-4929-94C7-633C3A325444}" dt="2022-06-14T07:08:00.829" v="523" actId="20577"/>
        <pc:sldMkLst>
          <pc:docMk/>
          <pc:sldMk cId="1255498438" sldId="265"/>
        </pc:sldMkLst>
        <pc:spChg chg="mod">
          <ac:chgData name="juned shah" userId="f07c624b5dd8b873" providerId="Windows Live" clId="Web-{556240F8-16EC-4929-94C7-633C3A325444}" dt="2022-06-14T07:07:44.360" v="518" actId="20577"/>
          <ac:spMkLst>
            <pc:docMk/>
            <pc:sldMk cId="1255498438" sldId="265"/>
            <ac:spMk id="2" creationId="{7ED96CE8-E419-59BC-4A7B-380A9DBAA9BA}"/>
          </ac:spMkLst>
        </pc:spChg>
        <pc:spChg chg="mod">
          <ac:chgData name="juned shah" userId="f07c624b5dd8b873" providerId="Windows Live" clId="Web-{556240F8-16EC-4929-94C7-633C3A325444}" dt="2022-06-14T07:08:00.829" v="523" actId="20577"/>
          <ac:spMkLst>
            <pc:docMk/>
            <pc:sldMk cId="1255498438" sldId="265"/>
            <ac:spMk id="3" creationId="{4A0414D1-1AA7-2FFB-BF95-26D0F0556F60}"/>
          </ac:spMkLst>
        </pc:spChg>
      </pc:sldChg>
      <pc:sldChg chg="addSp modSp new">
        <pc:chgData name="juned shah" userId="f07c624b5dd8b873" providerId="Windows Live" clId="Web-{556240F8-16EC-4929-94C7-633C3A325444}" dt="2022-06-14T07:16:38.589" v="555" actId="20577"/>
        <pc:sldMkLst>
          <pc:docMk/>
          <pc:sldMk cId="3697515937" sldId="266"/>
        </pc:sldMkLst>
        <pc:spChg chg="add mod">
          <ac:chgData name="juned shah" userId="f07c624b5dd8b873" providerId="Windows Live" clId="Web-{556240F8-16EC-4929-94C7-633C3A325444}" dt="2022-06-14T07:16:38.589" v="555" actId="20577"/>
          <ac:spMkLst>
            <pc:docMk/>
            <pc:sldMk cId="3697515937" sldId="266"/>
            <ac:spMk id="2" creationId="{3DE3F0DA-AED2-3B07-2C17-1C0EC682FB9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18FA9B-3E06-41AF-BDF7-6710797097D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0F9B942-99CF-4AC4-9F77-E625D2C71C6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37E2813-601B-4697-B14D-165027600992}" type="datetimeFigureOut">
              <a:rPr lang="en-US" smtClean="0"/>
              <a:t>6/13/2022</a:t>
            </a:fld>
            <a:endParaRPr lang="en-US"/>
          </a:p>
        </p:txBody>
      </p:sp>
      <p:sp>
        <p:nvSpPr>
          <p:cNvPr id="4" name="Footer Placeholder 3">
            <a:extLst>
              <a:ext uri="{FF2B5EF4-FFF2-40B4-BE49-F238E27FC236}">
                <a16:creationId xmlns:a16="http://schemas.microsoft.com/office/drawing/2014/main" id="{3CAD4C1D-64AA-4DA1-8A75-FCF5ECA4501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D886DA9-2A38-4F39-B33B-4F7B5E4444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775EF03-110B-4710-A708-FEF1927612B9}" type="slidenum">
              <a:rPr lang="en-US" smtClean="0"/>
              <a:t>‹#›</a:t>
            </a:fld>
            <a:endParaRPr lang="en-US"/>
          </a:p>
        </p:txBody>
      </p:sp>
    </p:spTree>
    <p:extLst>
      <p:ext uri="{BB962C8B-B14F-4D97-AF65-F5344CB8AC3E}">
        <p14:creationId xmlns:p14="http://schemas.microsoft.com/office/powerpoint/2010/main" val="16323214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3F8F91-4F38-4A01-947F-C76C21BA8A7A}" type="datetimeFigureOut">
              <a:rPr lang="en-US" smtClean="0"/>
              <a:t>6/13/2022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8CCA95-4F40-4CDD-BF1E-B8C9EB86EE73}" type="slidenum">
              <a:rPr lang="en-US" smtClean="0"/>
              <a:t>‹#›</a:t>
            </a:fld>
            <a:endParaRPr lang="en-US"/>
          </a:p>
        </p:txBody>
      </p:sp>
    </p:spTree>
    <p:extLst>
      <p:ext uri="{BB962C8B-B14F-4D97-AF65-F5344CB8AC3E}">
        <p14:creationId xmlns:p14="http://schemas.microsoft.com/office/powerpoint/2010/main" val="2566295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8CCA95-4F40-4CDD-BF1E-B8C9EB86EE73}" type="slidenum">
              <a:rPr lang="en-US" smtClean="0"/>
              <a:t>1</a:t>
            </a:fld>
            <a:endParaRPr lang="en-US"/>
          </a:p>
        </p:txBody>
      </p:sp>
    </p:spTree>
    <p:extLst>
      <p:ext uri="{BB962C8B-B14F-4D97-AF65-F5344CB8AC3E}">
        <p14:creationId xmlns:p14="http://schemas.microsoft.com/office/powerpoint/2010/main" val="303180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noProof="0"/>
              <a:t>Click to edit Master title style</a:t>
            </a:r>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Date Placeholder 3"/>
          <p:cNvSpPr>
            <a:spLocks noGrp="1"/>
          </p:cNvSpPr>
          <p:nvPr>
            <p:ph type="dt" sz="half" idx="10"/>
          </p:nvPr>
        </p:nvSpPr>
        <p:spPr/>
        <p:txBody>
          <a:bodyPr/>
          <a:lstStyle/>
          <a:p>
            <a:fld id="{7B7810A5-1A13-4087-8DFA-155E6E5B5D73}" type="datetimeFigureOut">
              <a:rPr lang="en-US" noProof="0" smtClean="0"/>
              <a:t>6/13/2022</a:t>
            </a:fld>
            <a:endParaRPr lang="en-US" noProof="0"/>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rIns="45720"/>
          <a:lstStyle/>
          <a:p>
            <a:fld id="{600CBFCC-E1FF-473E-BF42-70E7405CF173}" type="slidenum">
              <a:rPr lang="en-US" noProof="0" smtClean="0"/>
              <a:t>‹#›</a:t>
            </a:fld>
            <a:endParaRPr lang="en-US" noProof="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129878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7810A5-1A13-4087-8DFA-155E6E5B5D73}" type="datetimeFigureOut">
              <a:rPr lang="en-US" noProof="0" smtClean="0"/>
              <a:t>6/13/2022</a:t>
            </a:fld>
            <a:endParaRPr lang="en-US" noProof="0"/>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600CBFCC-E1FF-473E-BF42-70E7405CF173}" type="slidenum">
              <a:rPr lang="en-US" noProof="0" smtClean="0"/>
              <a:t>‹#›</a:t>
            </a:fld>
            <a:endParaRPr lang="en-US" noProof="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572029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hasCustomPrompt="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p:cNvSpPr>
            <a:spLocks noGrp="1"/>
          </p:cNvSpPr>
          <p:nvPr>
            <p:ph type="dt" sz="half" idx="10"/>
          </p:nvPr>
        </p:nvSpPr>
        <p:spPr/>
        <p:txBody>
          <a:bodyPr/>
          <a:lstStyle/>
          <a:p>
            <a:fld id="{7B7810A5-1A13-4087-8DFA-155E6E5B5D73}" type="datetimeFigureOut">
              <a:rPr lang="en-US" noProof="0" smtClean="0"/>
              <a:t>6/13/2022</a:t>
            </a:fld>
            <a:endParaRPr lang="en-US" noProof="0"/>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600CBFCC-E1FF-473E-BF42-70E7405CF173}" type="slidenum">
              <a:rPr lang="tr-TR" smtClean="0"/>
              <a:t>‹#›</a:t>
            </a:fld>
            <a:endParaRPr lang="tr-TR"/>
          </a:p>
        </p:txBody>
      </p:sp>
    </p:spTree>
    <p:extLst>
      <p:ext uri="{BB962C8B-B14F-4D97-AF65-F5344CB8AC3E}">
        <p14:creationId xmlns:p14="http://schemas.microsoft.com/office/powerpoint/2010/main" val="3636461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7810A5-1A13-4087-8DFA-155E6E5B5D73}" type="datetimeFigureOut">
              <a:rPr lang="en-US" noProof="0" smtClean="0"/>
              <a:t>6/13/2022</a:t>
            </a:fld>
            <a:endParaRPr lang="en-US" noProof="0"/>
          </a:p>
        </p:txBody>
      </p:sp>
      <p:sp>
        <p:nvSpPr>
          <p:cNvPr id="6" name="Footer Placeholder 5"/>
          <p:cNvSpPr>
            <a:spLocks noGrp="1"/>
          </p:cNvSpPr>
          <p:nvPr>
            <p:ph type="ftr" sz="quarter" idx="11"/>
          </p:nvPr>
        </p:nvSpPr>
        <p:spPr/>
        <p:txBody>
          <a:bodyPr/>
          <a:lstStyle/>
          <a:p>
            <a:endParaRPr lang="en-US" noProof="0"/>
          </a:p>
        </p:txBody>
      </p:sp>
      <p:sp>
        <p:nvSpPr>
          <p:cNvPr id="7" name="Slide Number Placeholder 6"/>
          <p:cNvSpPr>
            <a:spLocks noGrp="1"/>
          </p:cNvSpPr>
          <p:nvPr>
            <p:ph type="sldNum" sz="quarter" idx="12"/>
          </p:nvPr>
        </p:nvSpPr>
        <p:spPr/>
        <p:txBody>
          <a:bodyPr/>
          <a:lstStyle/>
          <a:p>
            <a:fld id="{600CBFCC-E1FF-473E-BF42-70E7405CF173}" type="slidenum">
              <a:rPr lang="en-US" noProof="0" smtClean="0"/>
              <a:t>‹#›</a:t>
            </a:fld>
            <a:endParaRPr lang="en-US" noProof="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626050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6666635" y="2851331"/>
            <a:ext cx="3899798" cy="307143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p:txBody>
          <a:bodyPr/>
          <a:lstStyle/>
          <a:p>
            <a:fld id="{7B7810A5-1A13-4087-8DFA-155E6E5B5D73}" type="datetimeFigureOut">
              <a:rPr lang="en-US" noProof="0" smtClean="0"/>
              <a:t>6/13/2022</a:t>
            </a:fld>
            <a:endParaRPr lang="en-US" noProof="0"/>
          </a:p>
        </p:txBody>
      </p:sp>
      <p:sp>
        <p:nvSpPr>
          <p:cNvPr id="8" name="Footer Placeholder 7"/>
          <p:cNvSpPr>
            <a:spLocks noGrp="1"/>
          </p:cNvSpPr>
          <p:nvPr>
            <p:ph type="ftr" sz="quarter" idx="11"/>
          </p:nvPr>
        </p:nvSpPr>
        <p:spPr/>
        <p:txBody>
          <a:bodyPr/>
          <a:lstStyle/>
          <a:p>
            <a:endParaRPr lang="en-US" noProof="0"/>
          </a:p>
        </p:txBody>
      </p:sp>
      <p:sp>
        <p:nvSpPr>
          <p:cNvPr id="9" name="Slide Number Placeholder 8"/>
          <p:cNvSpPr>
            <a:spLocks noGrp="1"/>
          </p:cNvSpPr>
          <p:nvPr>
            <p:ph type="sldNum" sz="quarter" idx="12"/>
          </p:nvPr>
        </p:nvSpPr>
        <p:spPr/>
        <p:txBody>
          <a:bodyPr/>
          <a:lstStyle/>
          <a:p>
            <a:fld id="{600CBFCC-E1FF-473E-BF42-70E7405CF173}" type="slidenum">
              <a:rPr lang="en-US" noProof="0" smtClean="0"/>
              <a:t>‹#›</a:t>
            </a:fld>
            <a:endParaRPr lang="en-US" noProof="0"/>
          </a:p>
        </p:txBody>
      </p:sp>
    </p:spTree>
    <p:extLst>
      <p:ext uri="{BB962C8B-B14F-4D97-AF65-F5344CB8AC3E}">
        <p14:creationId xmlns:p14="http://schemas.microsoft.com/office/powerpoint/2010/main" val="4223613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7810A5-1A13-4087-8DFA-155E6E5B5D73}" type="datetimeFigureOut">
              <a:rPr lang="en-US" noProof="0" smtClean="0"/>
              <a:t>6/13/2022</a:t>
            </a:fld>
            <a:endParaRPr lang="en-US" noProof="0"/>
          </a:p>
        </p:txBody>
      </p:sp>
      <p:sp>
        <p:nvSpPr>
          <p:cNvPr id="4" name="Footer Placeholder 3"/>
          <p:cNvSpPr>
            <a:spLocks noGrp="1"/>
          </p:cNvSpPr>
          <p:nvPr>
            <p:ph type="ftr" sz="quarter" idx="11"/>
          </p:nvPr>
        </p:nvSpPr>
        <p:spPr/>
        <p:txBody>
          <a:bodyPr/>
          <a:lstStyle/>
          <a:p>
            <a:endParaRPr lang="en-US" noProof="0"/>
          </a:p>
        </p:txBody>
      </p:sp>
      <p:sp>
        <p:nvSpPr>
          <p:cNvPr id="5" name="Slide Number Placeholder 4"/>
          <p:cNvSpPr>
            <a:spLocks noGrp="1"/>
          </p:cNvSpPr>
          <p:nvPr>
            <p:ph type="sldNum" sz="quarter" idx="12"/>
          </p:nvPr>
        </p:nvSpPr>
        <p:spPr/>
        <p:txBody>
          <a:bodyPr/>
          <a:lstStyle/>
          <a:p>
            <a:fld id="{600CBFCC-E1FF-473E-BF42-70E7405CF173}" type="slidenum">
              <a:rPr lang="en-US" noProof="0" smtClean="0"/>
              <a:t>‹#›</a:t>
            </a:fld>
            <a:endParaRPr lang="en-US" noProof="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986665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7B7810A5-1A13-4087-8DFA-155E6E5B5D73}" type="datetimeFigureOut">
              <a:rPr lang="en-US" noProof="0" smtClean="0"/>
              <a:t>6/13/2022</a:t>
            </a:fld>
            <a:endParaRPr lang="en-US" noProof="0"/>
          </a:p>
        </p:txBody>
      </p:sp>
      <p:sp>
        <p:nvSpPr>
          <p:cNvPr id="3" name="Footer Placeholder 2"/>
          <p:cNvSpPr>
            <a:spLocks noGrp="1"/>
          </p:cNvSpPr>
          <p:nvPr>
            <p:ph type="ftr" sz="quarter" idx="11"/>
          </p:nvPr>
        </p:nvSpPr>
        <p:spPr/>
        <p:txBody>
          <a:bodyPr/>
          <a:lstStyle/>
          <a:p>
            <a:endParaRPr lang="en-US" noProof="0"/>
          </a:p>
        </p:txBody>
      </p:sp>
      <p:sp>
        <p:nvSpPr>
          <p:cNvPr id="4" name="Slide Number Placeholder 3"/>
          <p:cNvSpPr>
            <a:spLocks noGrp="1"/>
          </p:cNvSpPr>
          <p:nvPr>
            <p:ph type="sldNum" sz="quarter" idx="12"/>
          </p:nvPr>
        </p:nvSpPr>
        <p:spPr/>
        <p:txBody>
          <a:bodyPr/>
          <a:lstStyle/>
          <a:p>
            <a:fld id="{600CBFCC-E1FF-473E-BF42-70E7405CF173}" type="slidenum">
              <a:rPr lang="en-US" noProof="0" smtClean="0"/>
              <a:t>‹#›</a:t>
            </a:fld>
            <a:endParaRPr lang="en-US" noProof="0"/>
          </a:p>
        </p:txBody>
      </p:sp>
    </p:spTree>
    <p:extLst>
      <p:ext uri="{BB962C8B-B14F-4D97-AF65-F5344CB8AC3E}">
        <p14:creationId xmlns:p14="http://schemas.microsoft.com/office/powerpoint/2010/main" val="2924672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hasCustomPrompt="1"/>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5" name="Date Placeholder 4"/>
          <p:cNvSpPr>
            <a:spLocks noGrp="1"/>
          </p:cNvSpPr>
          <p:nvPr>
            <p:ph type="dt" sz="half" idx="10"/>
          </p:nvPr>
        </p:nvSpPr>
        <p:spPr/>
        <p:txBody>
          <a:bodyPr/>
          <a:lstStyle/>
          <a:p>
            <a:fld id="{7B7810A5-1A13-4087-8DFA-155E6E5B5D73}" type="datetimeFigureOut">
              <a:rPr lang="en-US" noProof="0" smtClean="0"/>
              <a:t>6/13/2022</a:t>
            </a:fld>
            <a:endParaRPr lang="en-US" noProof="0"/>
          </a:p>
        </p:txBody>
      </p:sp>
      <p:sp>
        <p:nvSpPr>
          <p:cNvPr id="6" name="Footer Placeholder 5"/>
          <p:cNvSpPr>
            <a:spLocks noGrp="1"/>
          </p:cNvSpPr>
          <p:nvPr>
            <p:ph type="ftr" sz="quarter" idx="11"/>
          </p:nvPr>
        </p:nvSpPr>
        <p:spPr/>
        <p:txBody>
          <a:bodyPr/>
          <a:lstStyle/>
          <a:p>
            <a:endParaRPr lang="en-US" noProof="0"/>
          </a:p>
        </p:txBody>
      </p:sp>
      <p:sp>
        <p:nvSpPr>
          <p:cNvPr id="7" name="Slide Number Placeholder 6"/>
          <p:cNvSpPr>
            <a:spLocks noGrp="1"/>
          </p:cNvSpPr>
          <p:nvPr>
            <p:ph type="sldNum" sz="quarter" idx="12"/>
          </p:nvPr>
        </p:nvSpPr>
        <p:spPr/>
        <p:txBody>
          <a:bodyPr/>
          <a:lstStyle/>
          <a:p>
            <a:fld id="{600CBFCC-E1FF-473E-BF42-70E7405CF173}" type="slidenum">
              <a:rPr lang="en-US" noProof="0" smtClean="0"/>
              <a:t>‹#›</a:t>
            </a:fld>
            <a:endParaRPr lang="en-US" noProof="0"/>
          </a:p>
        </p:txBody>
      </p:sp>
    </p:spTree>
    <p:extLst>
      <p:ext uri="{BB962C8B-B14F-4D97-AF65-F5344CB8AC3E}">
        <p14:creationId xmlns:p14="http://schemas.microsoft.com/office/powerpoint/2010/main" val="1650365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B7810A5-1A13-4087-8DFA-155E6E5B5D73}" type="datetimeFigureOut">
              <a:rPr lang="en-US" noProof="0" smtClean="0"/>
              <a:t>6/13/2022</a:t>
            </a:fld>
            <a:endParaRPr lang="en-US" noProof="0"/>
          </a:p>
        </p:txBody>
      </p:sp>
      <p:sp>
        <p:nvSpPr>
          <p:cNvPr id="6" name="Footer Placeholder 5"/>
          <p:cNvSpPr>
            <a:spLocks noGrp="1"/>
          </p:cNvSpPr>
          <p:nvPr>
            <p:ph type="ftr" sz="quarter" idx="11"/>
          </p:nvPr>
        </p:nvSpPr>
        <p:spPr/>
        <p:txBody>
          <a:bodyPr/>
          <a:lstStyle/>
          <a:p>
            <a:endParaRPr lang="en-US" noProof="0"/>
          </a:p>
        </p:txBody>
      </p:sp>
      <p:sp>
        <p:nvSpPr>
          <p:cNvPr id="7" name="Slide Number Placeholder 6"/>
          <p:cNvSpPr>
            <a:spLocks noGrp="1"/>
          </p:cNvSpPr>
          <p:nvPr>
            <p:ph type="sldNum" sz="quarter" idx="12"/>
          </p:nvPr>
        </p:nvSpPr>
        <p:spPr/>
        <p:txBody>
          <a:bodyPr/>
          <a:lstStyle/>
          <a:p>
            <a:fld id="{600CBFCC-E1FF-473E-BF42-70E7405CF173}" type="slidenum">
              <a:rPr lang="en-US" noProof="0" smtClean="0"/>
              <a:t>‹#›</a:t>
            </a:fld>
            <a:endParaRPr lang="en-US" noProof="0"/>
          </a:p>
        </p:txBody>
      </p:sp>
    </p:spTree>
    <p:extLst>
      <p:ext uri="{BB962C8B-B14F-4D97-AF65-F5344CB8AC3E}">
        <p14:creationId xmlns:p14="http://schemas.microsoft.com/office/powerpoint/2010/main" val="746702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7810A5-1A13-4087-8DFA-155E6E5B5D73}" type="datetimeFigureOut">
              <a:rPr lang="en-US" noProof="0" smtClean="0"/>
              <a:t>6/13/2022</a:t>
            </a:fld>
            <a:endParaRPr lang="en-US" noProof="0"/>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600CBFCC-E1FF-473E-BF42-70E7405CF173}" type="slidenum">
              <a:rPr lang="en-US" noProof="0" smtClean="0"/>
              <a:t>‹#›</a:t>
            </a:fld>
            <a:endParaRPr lang="en-US" noProof="0"/>
          </a:p>
        </p:txBody>
      </p:sp>
    </p:spTree>
    <p:extLst>
      <p:ext uri="{BB962C8B-B14F-4D97-AF65-F5344CB8AC3E}">
        <p14:creationId xmlns:p14="http://schemas.microsoft.com/office/powerpoint/2010/main" val="61784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hasCustomPrompt="1"/>
          </p:nvPr>
        </p:nvSpPr>
        <p:spPr>
          <a:xfrm>
            <a:off x="2608751" y="970410"/>
            <a:ext cx="6466903" cy="5079534"/>
          </a:xfrm>
        </p:spPr>
        <p:txBody>
          <a:bodyPr vert="eaVert"/>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7B7810A5-1A13-4087-8DFA-155E6E5B5D73}" type="datetimeFigureOut">
              <a:rPr lang="en-US" noProof="0" smtClean="0"/>
              <a:t>6/13/2022</a:t>
            </a:fld>
            <a:endParaRPr lang="en-US" noProof="0"/>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600CBFCC-E1FF-473E-BF42-70E7405CF173}" type="slidenum">
              <a:rPr lang="en-US" noProof="0" smtClean="0"/>
              <a:t>‹#›</a:t>
            </a:fld>
            <a:endParaRPr lang="en-US" noProof="0"/>
          </a:p>
        </p:txBody>
      </p:sp>
    </p:spTree>
    <p:extLst>
      <p:ext uri="{BB962C8B-B14F-4D97-AF65-F5344CB8AC3E}">
        <p14:creationId xmlns:p14="http://schemas.microsoft.com/office/powerpoint/2010/main" val="1164236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Eigth level</a:t>
            </a:r>
          </a:p>
          <a:p>
            <a:pPr lvl="8"/>
            <a:r>
              <a:rPr lang="en-US" dirty="0"/>
              <a:t>Ninth level</a:t>
            </a:r>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7B7810A5-1A13-4087-8DFA-155E6E5B5D73}" type="datetimeFigureOut">
              <a:rPr lang="tr-TR" smtClean="0"/>
              <a:t>13.06.2022</a:t>
            </a:fld>
            <a:endParaRPr lang="tr-TR"/>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00CBFCC-E1FF-473E-BF42-70E7405CF173}" type="slidenum">
              <a:rPr lang="tr-TR" smtClean="0"/>
              <a:t>‹#›</a:t>
            </a:fld>
            <a:endParaRPr lang="tr-TR"/>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7175817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s://byjus.com/maths/laws-of-vector-addition/"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www.toppr.com/guides/maths/knowing-our-numbers/operations-on-numbers/"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hyperlink" Target="https://www.toppr.com/guides/maths/trigonometric-functions/domain-and-range-of-trigonometric-functions/" TargetMode="External"/><Relationship Id="rId4" Type="http://schemas.openxmlformats.org/officeDocument/2006/relationships/hyperlink" Target="https://www.toppr.com/guides/maths/sets/introduction-to-sets/"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s://lexique.netmath.ca/en/application/" TargetMode="Externa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28281-3783-403A-B1AB-0182A003DFE3}"/>
              </a:ext>
            </a:extLst>
          </p:cNvPr>
          <p:cNvSpPr>
            <a:spLocks noGrp="1"/>
          </p:cNvSpPr>
          <p:nvPr>
            <p:ph type="ctrTitle"/>
          </p:nvPr>
        </p:nvSpPr>
        <p:spPr/>
        <p:txBody>
          <a:bodyPr/>
          <a:lstStyle/>
          <a:p>
            <a:r>
              <a:rPr lang="en-US" dirty="0">
                <a:cs typeface="Arial"/>
              </a:rPr>
              <a:t>VECTOR SPACES</a:t>
            </a:r>
            <a:endParaRPr lang="en-US" dirty="0"/>
          </a:p>
        </p:txBody>
      </p:sp>
      <p:sp>
        <p:nvSpPr>
          <p:cNvPr id="3" name="Subtitle 2">
            <a:extLst>
              <a:ext uri="{FF2B5EF4-FFF2-40B4-BE49-F238E27FC236}">
                <a16:creationId xmlns:a16="http://schemas.microsoft.com/office/drawing/2014/main" id="{C4542EAC-8BF3-4BFD-9891-145BC49409C2}"/>
              </a:ext>
            </a:extLst>
          </p:cNvPr>
          <p:cNvSpPr>
            <a:spLocks noGrp="1"/>
          </p:cNvSpPr>
          <p:nvPr>
            <p:ph type="subTitle" idx="1"/>
          </p:nvPr>
        </p:nvSpPr>
        <p:spPr/>
        <p:txBody>
          <a:bodyPr/>
          <a:lstStyle/>
          <a:p>
            <a:r>
              <a:rPr lang="en-US" dirty="0">
                <a:cs typeface="Arial"/>
              </a:rPr>
              <a:t>CHAPTER 1</a:t>
            </a:r>
            <a:endParaRPr lang="en-US" dirty="0"/>
          </a:p>
        </p:txBody>
      </p:sp>
    </p:spTree>
    <p:extLst>
      <p:ext uri="{BB962C8B-B14F-4D97-AF65-F5344CB8AC3E}">
        <p14:creationId xmlns:p14="http://schemas.microsoft.com/office/powerpoint/2010/main" val="553726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3">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5">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15" name="Freeform: Shape 17">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7" name="Picture 19">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19" name="Rectangle 21">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3">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Oval 27">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BAF16B65-3F03-37B0-FFBA-83997FAE34E8}"/>
              </a:ext>
            </a:extLst>
          </p:cNvPr>
          <p:cNvSpPr>
            <a:spLocks noGrp="1"/>
          </p:cNvSpPr>
          <p:nvPr>
            <p:ph type="title"/>
          </p:nvPr>
        </p:nvSpPr>
        <p:spPr>
          <a:xfrm>
            <a:off x="2188901" y="808056"/>
            <a:ext cx="8381238" cy="1077229"/>
          </a:xfrm>
        </p:spPr>
        <p:txBody>
          <a:bodyPr>
            <a:normAutofit/>
          </a:bodyPr>
          <a:lstStyle/>
          <a:p>
            <a:pPr algn="l"/>
            <a:r>
              <a:rPr lang="en-US" sz="4800">
                <a:cs typeface="Arial"/>
              </a:rPr>
              <a:t>INTRODUCTION</a:t>
            </a:r>
            <a:endParaRPr lang="en-US" sz="4800"/>
          </a:p>
        </p:txBody>
      </p:sp>
      <p:sp>
        <p:nvSpPr>
          <p:cNvPr id="5" name="Content Placeholder 4">
            <a:extLst>
              <a:ext uri="{FF2B5EF4-FFF2-40B4-BE49-F238E27FC236}">
                <a16:creationId xmlns:a16="http://schemas.microsoft.com/office/drawing/2014/main" id="{852433CC-5659-0C9B-7C37-CD339A79BA3F}"/>
              </a:ext>
            </a:extLst>
          </p:cNvPr>
          <p:cNvSpPr>
            <a:spLocks noGrp="1"/>
          </p:cNvSpPr>
          <p:nvPr>
            <p:ph idx="1"/>
          </p:nvPr>
        </p:nvSpPr>
        <p:spPr>
          <a:xfrm>
            <a:off x="2256639" y="2052116"/>
            <a:ext cx="9060096" cy="4587299"/>
          </a:xfrm>
        </p:spPr>
        <p:txBody>
          <a:bodyPr anchor="t">
            <a:normAutofit/>
          </a:bodyPr>
          <a:lstStyle/>
          <a:p>
            <a:pPr marL="344170" indent="-344170"/>
            <a:r>
              <a:rPr lang="en-US" sz="2400" dirty="0">
                <a:ea typeface="+mn-lt"/>
                <a:cs typeface="+mn-lt"/>
              </a:rPr>
              <a:t>A </a:t>
            </a:r>
            <a:r>
              <a:rPr lang="en-US" sz="2400" b="1" dirty="0">
                <a:ea typeface="+mn-lt"/>
                <a:cs typeface="+mn-lt"/>
              </a:rPr>
              <a:t>vector space</a:t>
            </a:r>
            <a:r>
              <a:rPr lang="en-US" sz="2400" dirty="0">
                <a:ea typeface="+mn-lt"/>
                <a:cs typeface="+mn-lt"/>
              </a:rPr>
              <a:t> or a linear space is a group of objects called vectors, added collectively and multiplied (“scaled”) by numbers, called scalars. Scalars are usually considered to be real numbers. But there are few cases of scalar multiplication by rational numbers, complex numbers, etc. with vector spaces. The </a:t>
            </a:r>
            <a:r>
              <a:rPr lang="en-US" sz="2400" dirty="0">
                <a:ea typeface="+mn-lt"/>
                <a:cs typeface="+mn-lt"/>
                <a:hlinkClick r:id="rId5">
                  <a:extLst>
                    <a:ext uri="{A12FA001-AC4F-418D-AE19-62706E023703}">
                      <ahyp:hlinkClr xmlns:ahyp="http://schemas.microsoft.com/office/drawing/2018/hyperlinkcolor" val="tx"/>
                    </a:ext>
                  </a:extLst>
                </a:hlinkClick>
              </a:rPr>
              <a:t>methods of vector addition</a:t>
            </a:r>
            <a:r>
              <a:rPr lang="en-US" sz="2400" dirty="0">
                <a:ea typeface="+mn-lt"/>
                <a:cs typeface="+mn-lt"/>
              </a:rPr>
              <a:t> and scalar multiplication must satisfy specific requirements such as axioms. Real vector space and complex vector space terms are used to define scalars as real or complex numbers.</a:t>
            </a:r>
            <a:endParaRPr lang="en-US" sz="2400">
              <a:cs typeface="Arial" panose="020B0604020202020204"/>
            </a:endParaRPr>
          </a:p>
        </p:txBody>
      </p:sp>
    </p:spTree>
    <p:extLst>
      <p:ext uri="{BB962C8B-B14F-4D97-AF65-F5344CB8AC3E}">
        <p14:creationId xmlns:p14="http://schemas.microsoft.com/office/powerpoint/2010/main" val="593609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8FC21-EB97-BC93-4CA7-972F8CFEDE62}"/>
              </a:ext>
            </a:extLst>
          </p:cNvPr>
          <p:cNvSpPr>
            <a:spLocks noGrp="1"/>
          </p:cNvSpPr>
          <p:nvPr>
            <p:ph type="title" idx="4294967295"/>
          </p:nvPr>
        </p:nvSpPr>
        <p:spPr>
          <a:xfrm>
            <a:off x="6854825" y="808038"/>
            <a:ext cx="5337175" cy="1077912"/>
          </a:xfrm>
        </p:spPr>
        <p:txBody>
          <a:bodyPr>
            <a:normAutofit/>
          </a:bodyPr>
          <a:lstStyle/>
          <a:p>
            <a:pPr algn="l"/>
            <a:r>
              <a:rPr lang="en-US" dirty="0">
                <a:cs typeface="Arial"/>
              </a:rPr>
              <a:t>BINARY COMPOSITION </a:t>
            </a:r>
            <a:endParaRPr lang="en-US"/>
          </a:p>
        </p:txBody>
      </p:sp>
      <p:sp>
        <p:nvSpPr>
          <p:cNvPr id="3" name="Content Placeholder 2">
            <a:extLst>
              <a:ext uri="{FF2B5EF4-FFF2-40B4-BE49-F238E27FC236}">
                <a16:creationId xmlns:a16="http://schemas.microsoft.com/office/drawing/2014/main" id="{D056BE18-C197-8141-366D-7EE3AB6B527A}"/>
              </a:ext>
            </a:extLst>
          </p:cNvPr>
          <p:cNvSpPr>
            <a:spLocks noGrp="1"/>
          </p:cNvSpPr>
          <p:nvPr>
            <p:ph idx="4294967295"/>
          </p:nvPr>
        </p:nvSpPr>
        <p:spPr>
          <a:xfrm>
            <a:off x="3685427" y="1707582"/>
            <a:ext cx="7572045" cy="5146823"/>
          </a:xfrm>
        </p:spPr>
        <p:txBody>
          <a:bodyPr vert="horz" lIns="91440" tIns="45720" rIns="91440" bIns="45720" rtlCol="0" anchor="ctr">
            <a:noAutofit/>
          </a:bodyPr>
          <a:lstStyle/>
          <a:p>
            <a:pPr marL="344170" indent="-344170">
              <a:lnSpc>
                <a:spcPct val="110000"/>
              </a:lnSpc>
            </a:pPr>
            <a:r>
              <a:rPr lang="en-US" dirty="0">
                <a:ea typeface="+mn-lt"/>
                <a:cs typeface="+mn-lt"/>
              </a:rPr>
              <a:t>Just as we get a </a:t>
            </a:r>
            <a:r>
              <a:rPr lang="en-US" dirty="0">
                <a:ea typeface="+mn-lt"/>
                <a:cs typeface="+mn-lt"/>
                <a:hlinkClick r:id="rId3"/>
              </a:rPr>
              <a:t>number</a:t>
            </a:r>
            <a:r>
              <a:rPr lang="en-US" dirty="0">
                <a:ea typeface="+mn-lt"/>
                <a:cs typeface="+mn-lt"/>
              </a:rPr>
              <a:t> when two numbers are  either added or subtracted or multiplied or are divided. The binary operations associate any two elements of a set. The resultant of the two are in the same </a:t>
            </a:r>
            <a:r>
              <a:rPr lang="en-US" dirty="0">
                <a:ea typeface="+mn-lt"/>
                <a:cs typeface="+mn-lt"/>
                <a:hlinkClick r:id="rId4"/>
              </a:rPr>
              <a:t>set</a:t>
            </a:r>
            <a:r>
              <a:rPr lang="en-US" dirty="0">
                <a:ea typeface="+mn-lt"/>
                <a:cs typeface="+mn-lt"/>
              </a:rPr>
              <a:t>. Binary operations on a set are calculations that combine two elements of the set (called operands) to produce another element of the same set.</a:t>
            </a:r>
          </a:p>
          <a:p>
            <a:pPr marL="344170" indent="-344170">
              <a:lnSpc>
                <a:spcPct val="110000"/>
              </a:lnSpc>
            </a:pPr>
            <a:r>
              <a:rPr lang="en-US" dirty="0">
                <a:ea typeface="+mn-lt"/>
                <a:cs typeface="+mn-lt"/>
              </a:rPr>
              <a:t>The binary operations * on a non-empty set A are functions from A × A to A. The binary operation, *: A × A → A. It is an operation of two elements of the set whose </a:t>
            </a:r>
            <a:r>
              <a:rPr lang="en-US" dirty="0">
                <a:ea typeface="+mn-lt"/>
                <a:cs typeface="+mn-lt"/>
                <a:hlinkClick r:id="rId5"/>
              </a:rPr>
              <a:t>domains</a:t>
            </a:r>
            <a:r>
              <a:rPr lang="en-US" dirty="0">
                <a:ea typeface="+mn-lt"/>
                <a:cs typeface="+mn-lt"/>
              </a:rPr>
              <a:t> and co-domain are in the same set.</a:t>
            </a:r>
            <a:endParaRPr lang="en-US">
              <a:cs typeface="Arial"/>
            </a:endParaRPr>
          </a:p>
          <a:p>
            <a:pPr marL="344170" indent="-344170">
              <a:lnSpc>
                <a:spcPct val="110000"/>
              </a:lnSpc>
            </a:pPr>
            <a:endParaRPr lang="en-US" sz="1600">
              <a:cs typeface="Arial" panose="020B0604020202020204"/>
            </a:endParaRPr>
          </a:p>
        </p:txBody>
      </p:sp>
      <p:pic>
        <p:nvPicPr>
          <p:cNvPr id="5" name="Picture 4" descr="Data concept">
            <a:extLst>
              <a:ext uri="{FF2B5EF4-FFF2-40B4-BE49-F238E27FC236}">
                <a16:creationId xmlns:a16="http://schemas.microsoft.com/office/drawing/2014/main" id="{D14899C6-D07B-9308-1F6B-354EB7F7F79D}"/>
              </a:ext>
            </a:extLst>
          </p:cNvPr>
          <p:cNvPicPr>
            <a:picLocks noChangeAspect="1"/>
          </p:cNvPicPr>
          <p:nvPr/>
        </p:nvPicPr>
        <p:blipFill rotWithShape="1">
          <a:blip r:embed="rId6"/>
          <a:srcRect l="31878" r="34752" b="3"/>
          <a:stretch/>
        </p:blipFill>
        <p:spPr>
          <a:xfrm>
            <a:off x="1011880" y="227"/>
            <a:ext cx="3051461" cy="6858000"/>
          </a:xfrm>
          <a:prstGeom prst="rect">
            <a:avLst/>
          </a:prstGeom>
          <a:ln w="12700">
            <a:solidFill>
              <a:schemeClr val="tx1"/>
            </a:solidFill>
          </a:ln>
        </p:spPr>
      </p:pic>
    </p:spTree>
    <p:extLst>
      <p:ext uri="{BB962C8B-B14F-4D97-AF65-F5344CB8AC3E}">
        <p14:creationId xmlns:p14="http://schemas.microsoft.com/office/powerpoint/2010/main" val="1609822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60C26E9-A86B-FCF2-4009-5AD69A8054CD}"/>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cs typeface="Arial"/>
            </a:endParaRPr>
          </a:p>
        </p:txBody>
      </p:sp>
      <p:pic>
        <p:nvPicPr>
          <p:cNvPr id="3" name="Picture 3" descr="Graphical user interface, application&#10;&#10;Description automatically generated">
            <a:extLst>
              <a:ext uri="{FF2B5EF4-FFF2-40B4-BE49-F238E27FC236}">
                <a16:creationId xmlns:a16="http://schemas.microsoft.com/office/drawing/2014/main" id="{B05C6831-F3B0-2991-D817-4C830E02E06C}"/>
              </a:ext>
            </a:extLst>
          </p:cNvPr>
          <p:cNvPicPr>
            <a:picLocks noChangeAspect="1"/>
          </p:cNvPicPr>
          <p:nvPr/>
        </p:nvPicPr>
        <p:blipFill>
          <a:blip r:embed="rId2"/>
          <a:stretch>
            <a:fillRect/>
          </a:stretch>
        </p:blipFill>
        <p:spPr>
          <a:xfrm>
            <a:off x="2078967" y="2008874"/>
            <a:ext cx="8105953" cy="2869006"/>
          </a:xfrm>
          <a:prstGeom prst="rect">
            <a:avLst/>
          </a:prstGeom>
        </p:spPr>
      </p:pic>
    </p:spTree>
    <p:extLst>
      <p:ext uri="{BB962C8B-B14F-4D97-AF65-F5344CB8AC3E}">
        <p14:creationId xmlns:p14="http://schemas.microsoft.com/office/powerpoint/2010/main" val="2146447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CE6AF5-CB0F-B9F3-67CD-0F698EA7860B}"/>
              </a:ext>
            </a:extLst>
          </p:cNvPr>
          <p:cNvSpPr txBox="1"/>
          <p:nvPr/>
        </p:nvSpPr>
        <p:spPr>
          <a:xfrm>
            <a:off x="1676400" y="785004"/>
            <a:ext cx="8839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ea typeface="+mn-lt"/>
                <a:cs typeface="+mn-lt"/>
              </a:rPr>
              <a:t>Addition, subtraction, multiplication, division, exponential is some of the binary operations.</a:t>
            </a:r>
            <a:endParaRPr lang="en-US" sz="2800">
              <a:cs typeface="Arial"/>
            </a:endParaRPr>
          </a:p>
        </p:txBody>
      </p:sp>
    </p:spTree>
    <p:extLst>
      <p:ext uri="{BB962C8B-B14F-4D97-AF65-F5344CB8AC3E}">
        <p14:creationId xmlns:p14="http://schemas.microsoft.com/office/powerpoint/2010/main" val="2616304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2" name="Picture 11">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4" name="Rectangle 13">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D377EE36-E59D-4778-8F99-4B470DA4A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2586C6C5-47AF-450A-932D-880EF823E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a:extLst>
              <a:ext uri="{FF2B5EF4-FFF2-40B4-BE49-F238E27FC236}">
                <a16:creationId xmlns:a16="http://schemas.microsoft.com/office/drawing/2014/main" id="{A587901A-AA64-4940-9803-F67677851150}"/>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4" name="Rectangle 23">
            <a:extLst>
              <a:ext uri="{FF2B5EF4-FFF2-40B4-BE49-F238E27FC236}">
                <a16:creationId xmlns:a16="http://schemas.microsoft.com/office/drawing/2014/main" id="{147E635D-C3B4-465B-AF24-991B6BF63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4A0623D0-396B-499E-BBFB-C17F1BB0F2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6" name="Picture 5" descr="A digital balance scale using circles">
            <a:extLst>
              <a:ext uri="{FF2B5EF4-FFF2-40B4-BE49-F238E27FC236}">
                <a16:creationId xmlns:a16="http://schemas.microsoft.com/office/drawing/2014/main" id="{20FD00B6-F1C2-3BD8-21DA-39136000C6A9}"/>
              </a:ext>
            </a:extLst>
          </p:cNvPr>
          <p:cNvPicPr>
            <a:picLocks noChangeAspect="1"/>
          </p:cNvPicPr>
          <p:nvPr/>
        </p:nvPicPr>
        <p:blipFill rotWithShape="1">
          <a:blip r:embed="rId4">
            <a:alphaModFix amt="35000"/>
          </a:blip>
          <a:srcRect t="1531" b="5414"/>
          <a:stretch/>
        </p:blipFill>
        <p:spPr>
          <a:xfrm>
            <a:off x="19965" y="-2"/>
            <a:ext cx="12191695" cy="6858000"/>
          </a:xfrm>
          <a:prstGeom prst="rect">
            <a:avLst/>
          </a:prstGeom>
        </p:spPr>
      </p:pic>
      <p:pic>
        <p:nvPicPr>
          <p:cNvPr id="28" name="Picture 27">
            <a:extLst>
              <a:ext uri="{FF2B5EF4-FFF2-40B4-BE49-F238E27FC236}">
                <a16:creationId xmlns:a16="http://schemas.microsoft.com/office/drawing/2014/main" id="{21AF192C-698D-4635-9C9F-F9769A56A9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2" name="Title 1">
            <a:extLst>
              <a:ext uri="{FF2B5EF4-FFF2-40B4-BE49-F238E27FC236}">
                <a16:creationId xmlns:a16="http://schemas.microsoft.com/office/drawing/2014/main" id="{B3FB93F8-2E4F-CE16-828B-2899E226E6D6}"/>
              </a:ext>
            </a:extLst>
          </p:cNvPr>
          <p:cNvSpPr>
            <a:spLocks noGrp="1"/>
          </p:cNvSpPr>
          <p:nvPr>
            <p:ph type="title"/>
          </p:nvPr>
        </p:nvSpPr>
        <p:spPr>
          <a:xfrm>
            <a:off x="2292054" y="3428998"/>
            <a:ext cx="5816024" cy="2623459"/>
          </a:xfrm>
        </p:spPr>
        <p:txBody>
          <a:bodyPr vert="horz" lIns="91440" tIns="45720" rIns="91440" bIns="45720" rtlCol="0" anchor="t">
            <a:normAutofit/>
          </a:bodyPr>
          <a:lstStyle/>
          <a:p>
            <a:r>
              <a:rPr lang="en-US" sz="6100"/>
              <a:t>INTERNAL COMPOSITION</a:t>
            </a:r>
          </a:p>
        </p:txBody>
      </p:sp>
      <p:sp>
        <p:nvSpPr>
          <p:cNvPr id="30" name="Rectangle 29">
            <a:extLst>
              <a:ext uri="{FF2B5EF4-FFF2-40B4-BE49-F238E27FC236}">
                <a16:creationId xmlns:a16="http://schemas.microsoft.com/office/drawing/2014/main" id="{14E56C4B-C9E0-4F01-AF43-E69279A06A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C654A17-56DA-4921-A42B-DE255FA66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07B972D-C14F-CC59-5DE9-2FA27F707BAB}"/>
              </a:ext>
            </a:extLst>
          </p:cNvPr>
          <p:cNvSpPr txBox="1"/>
          <p:nvPr/>
        </p:nvSpPr>
        <p:spPr>
          <a:xfrm>
            <a:off x="2616631" y="1884625"/>
            <a:ext cx="709185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2400" dirty="0">
                <a:latin typeface="Open Sans"/>
                <a:ea typeface="Open Sans"/>
                <a:cs typeface="Open Sans"/>
              </a:rPr>
              <a:t>Consider a set E; any </a:t>
            </a:r>
            <a:r>
              <a:rPr lang="en-US" sz="2400" dirty="0">
                <a:latin typeface="Open Sans"/>
                <a:ea typeface="Open Sans"/>
                <a:cs typeface="Open Sans"/>
                <a:hlinkClick r:id="rId5">
                  <a:extLst>
                    <a:ext uri="{A12FA001-AC4F-418D-AE19-62706E023703}">
                      <ahyp:hlinkClr xmlns:ahyp="http://schemas.microsoft.com/office/drawing/2018/hyperlinkcolor" val="tx"/>
                    </a:ext>
                  </a:extLst>
                </a:hlinkClick>
              </a:rPr>
              <a:t>application</a:t>
            </a:r>
            <a:r>
              <a:rPr lang="en-US" sz="2400" dirty="0">
                <a:latin typeface="Open Sans"/>
                <a:ea typeface="Open Sans"/>
                <a:cs typeface="Open Sans"/>
              </a:rPr>
              <a:t> of E × E on E is called an internal composition law on E.</a:t>
            </a:r>
            <a:endParaRPr lang="en-US" sz="2400">
              <a:cs typeface="Arial"/>
            </a:endParaRPr>
          </a:p>
        </p:txBody>
      </p:sp>
    </p:spTree>
    <p:extLst>
      <p:ext uri="{BB962C8B-B14F-4D97-AF65-F5344CB8AC3E}">
        <p14:creationId xmlns:p14="http://schemas.microsoft.com/office/powerpoint/2010/main" val="725938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7491D-6E62-2BA8-5EEB-4FC10349484D}"/>
              </a:ext>
            </a:extLst>
          </p:cNvPr>
          <p:cNvSpPr>
            <a:spLocks noGrp="1"/>
          </p:cNvSpPr>
          <p:nvPr>
            <p:ph type="title"/>
          </p:nvPr>
        </p:nvSpPr>
        <p:spPr/>
        <p:txBody>
          <a:bodyPr/>
          <a:lstStyle/>
          <a:p>
            <a:r>
              <a:rPr lang="en-US" dirty="0">
                <a:cs typeface="Arial"/>
              </a:rPr>
              <a:t>VECTOR SPACES</a:t>
            </a:r>
            <a:endParaRPr lang="en-US" dirty="0"/>
          </a:p>
        </p:txBody>
      </p:sp>
      <p:sp>
        <p:nvSpPr>
          <p:cNvPr id="3" name="Content Placeholder 2">
            <a:extLst>
              <a:ext uri="{FF2B5EF4-FFF2-40B4-BE49-F238E27FC236}">
                <a16:creationId xmlns:a16="http://schemas.microsoft.com/office/drawing/2014/main" id="{588C4CAE-D513-AB26-AE84-A287B871147A}"/>
              </a:ext>
            </a:extLst>
          </p:cNvPr>
          <p:cNvSpPr>
            <a:spLocks noGrp="1"/>
          </p:cNvSpPr>
          <p:nvPr>
            <p:ph idx="1"/>
          </p:nvPr>
        </p:nvSpPr>
        <p:spPr>
          <a:xfrm>
            <a:off x="2270392" y="1002569"/>
            <a:ext cx="8299747" cy="5047375"/>
          </a:xfrm>
        </p:spPr>
        <p:txBody>
          <a:bodyPr>
            <a:normAutofit/>
          </a:bodyPr>
          <a:lstStyle/>
          <a:p>
            <a:pPr marL="344170" indent="-344170"/>
            <a:r>
              <a:rPr lang="en-US" sz="2400" dirty="0">
                <a:ea typeface="+mn-lt"/>
                <a:cs typeface="+mn-lt"/>
              </a:rPr>
              <a:t>We defined a vector space as a set equipped with the binary operations of addition and scalar multiplication, a constant vector 0, and the unary operation of negation, which satisfy several axioms. Here are the axioms again, but in abbreviated form. They hold for all vectors v and w and for all scalars c and d.</a:t>
            </a:r>
            <a:endParaRPr lang="en-US" sz="2400" dirty="0">
              <a:cs typeface="Arial" panose="020B0604020202020204"/>
            </a:endParaRPr>
          </a:p>
        </p:txBody>
      </p:sp>
    </p:spTree>
    <p:extLst>
      <p:ext uri="{BB962C8B-B14F-4D97-AF65-F5344CB8AC3E}">
        <p14:creationId xmlns:p14="http://schemas.microsoft.com/office/powerpoint/2010/main" val="979143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9" name="Picture 8">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1" name="Rectangle 10">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D5B0B43F-2CE7-4C6C-BABC-EE342B3282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85459F07-63F9-48CF-B725-A873C4BC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a:extLst>
              <a:ext uri="{FF2B5EF4-FFF2-40B4-BE49-F238E27FC236}">
                <a16:creationId xmlns:a16="http://schemas.microsoft.com/office/drawing/2014/main" id="{14B83E1E-DAC1-4851-84FF-D6FE1649DE0B}"/>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21" name="Rectangle 20">
            <a:extLst>
              <a:ext uri="{FF2B5EF4-FFF2-40B4-BE49-F238E27FC236}">
                <a16:creationId xmlns:a16="http://schemas.microsoft.com/office/drawing/2014/main" id="{8D8B8BFF-ABC6-4302-9767-D2ADEE381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D5F431FD-989C-4F7B-9EF1-BDED51AED4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5" name="Rectangle 24">
            <a:extLst>
              <a:ext uri="{FF2B5EF4-FFF2-40B4-BE49-F238E27FC236}">
                <a16:creationId xmlns:a16="http://schemas.microsoft.com/office/drawing/2014/main" id="{BB17FFD2-DBC7-4ABB-B2A0-7E18EC1B80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a:extLst>
              <a:ext uri="{FF2B5EF4-FFF2-40B4-BE49-F238E27FC236}">
                <a16:creationId xmlns:a16="http://schemas.microsoft.com/office/drawing/2014/main" id="{7AFFF3F7-4395-4F19-BC12-8940796BE3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Rectangle 28">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85906" y="0"/>
            <a:ext cx="10906093"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ight Triangle 30">
            <a:extLst>
              <a:ext uri="{FF2B5EF4-FFF2-40B4-BE49-F238E27FC236}">
                <a16:creationId xmlns:a16="http://schemas.microsoft.com/office/drawing/2014/main" id="{0BFD2628-8E1E-4A9C-8CC0-A043326831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809734" y="808056"/>
            <a:ext cx="239869" cy="239869"/>
          </a:xfrm>
          <a:prstGeom prst="r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07527B2-2500-8FD9-DFB2-B13398B50B6B}"/>
              </a:ext>
            </a:extLst>
          </p:cNvPr>
          <p:cNvSpPr txBox="1"/>
          <p:nvPr/>
        </p:nvSpPr>
        <p:spPr>
          <a:xfrm>
            <a:off x="2250080" y="391105"/>
            <a:ext cx="8941288" cy="5658838"/>
          </a:xfrm>
          <a:prstGeom prst="rect">
            <a:avLst/>
          </a:prstGeom>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00">
              <a:lnSpc>
                <a:spcPct val="110000"/>
              </a:lnSpc>
              <a:spcAft>
                <a:spcPts val="600"/>
              </a:spcAft>
              <a:buClr>
                <a:schemeClr val="accent6"/>
              </a:buClr>
              <a:buSzPct val="90000"/>
              <a:buFont typeface="Wingdings" panose="05000000000000000000" pitchFamily="2" charset="2"/>
              <a:buChar char="§"/>
            </a:pPr>
            <a:r>
              <a:rPr lang="en-US" sz="2400" dirty="0">
                <a:solidFill>
                  <a:schemeClr val="tx2"/>
                </a:solidFill>
              </a:rPr>
              <a:t>1. v + w = w + v</a:t>
            </a:r>
            <a:endParaRPr lang="en-US" sz="2400" dirty="0">
              <a:solidFill>
                <a:schemeClr val="tx2"/>
              </a:solidFill>
              <a:cs typeface="Arial"/>
            </a:endParaRPr>
          </a:p>
          <a:p>
            <a:pPr defTabSz="914400">
              <a:lnSpc>
                <a:spcPct val="110000"/>
              </a:lnSpc>
              <a:spcAft>
                <a:spcPts val="600"/>
              </a:spcAft>
              <a:buClr>
                <a:schemeClr val="accent6"/>
              </a:buClr>
              <a:buSzPct val="90000"/>
              <a:buFont typeface="Wingdings" panose="05000000000000000000" pitchFamily="2" charset="2"/>
              <a:buChar char="§"/>
            </a:pPr>
            <a:r>
              <a:rPr lang="en-US" sz="2400" dirty="0">
                <a:solidFill>
                  <a:schemeClr val="tx2"/>
                </a:solidFill>
              </a:rPr>
              <a:t> 2. (u + v) + w = u + (v + w)</a:t>
            </a:r>
            <a:endParaRPr lang="en-US" sz="2400" dirty="0">
              <a:solidFill>
                <a:schemeClr val="tx2"/>
              </a:solidFill>
              <a:cs typeface="Arial"/>
            </a:endParaRPr>
          </a:p>
          <a:p>
            <a:pPr defTabSz="914400">
              <a:lnSpc>
                <a:spcPct val="110000"/>
              </a:lnSpc>
              <a:spcAft>
                <a:spcPts val="600"/>
              </a:spcAft>
              <a:buClr>
                <a:schemeClr val="accent6"/>
              </a:buClr>
              <a:buSzPct val="90000"/>
              <a:buFont typeface="Wingdings" panose="05000000000000000000" pitchFamily="2" charset="2"/>
              <a:buChar char="§"/>
            </a:pPr>
            <a:r>
              <a:rPr lang="en-US" sz="2400" dirty="0">
                <a:solidFill>
                  <a:schemeClr val="tx2"/>
                </a:solidFill>
              </a:rPr>
              <a:t> 3. v + 0 = v = 0 + v</a:t>
            </a:r>
            <a:endParaRPr lang="en-US" sz="2400" dirty="0">
              <a:solidFill>
                <a:schemeClr val="tx2"/>
              </a:solidFill>
              <a:cs typeface="Arial"/>
            </a:endParaRPr>
          </a:p>
          <a:p>
            <a:pPr defTabSz="914400">
              <a:lnSpc>
                <a:spcPct val="110000"/>
              </a:lnSpc>
              <a:spcAft>
                <a:spcPts val="600"/>
              </a:spcAft>
              <a:buClr>
                <a:schemeClr val="accent6"/>
              </a:buClr>
              <a:buSzPct val="90000"/>
              <a:buFont typeface="Wingdings" panose="05000000000000000000" pitchFamily="2" charset="2"/>
              <a:buChar char="§"/>
            </a:pPr>
            <a:r>
              <a:rPr lang="en-US" sz="2400" dirty="0">
                <a:solidFill>
                  <a:schemeClr val="tx2"/>
                </a:solidFill>
              </a:rPr>
              <a:t> 4. v + (−v) = 0</a:t>
            </a:r>
            <a:endParaRPr lang="en-US" sz="2400" dirty="0">
              <a:solidFill>
                <a:schemeClr val="tx2"/>
              </a:solidFill>
              <a:cs typeface="Arial"/>
            </a:endParaRPr>
          </a:p>
          <a:p>
            <a:pPr defTabSz="914400">
              <a:lnSpc>
                <a:spcPct val="110000"/>
              </a:lnSpc>
              <a:spcAft>
                <a:spcPts val="600"/>
              </a:spcAft>
              <a:buClr>
                <a:schemeClr val="accent6"/>
              </a:buClr>
              <a:buSzPct val="90000"/>
              <a:buFont typeface="Wingdings" panose="05000000000000000000" pitchFamily="2" charset="2"/>
              <a:buChar char="§"/>
            </a:pPr>
            <a:r>
              <a:rPr lang="en-US" sz="2400" dirty="0">
                <a:solidFill>
                  <a:schemeClr val="tx2"/>
                </a:solidFill>
              </a:rPr>
              <a:t> 5. 1v = v</a:t>
            </a:r>
            <a:endParaRPr lang="en-US" sz="2400" dirty="0">
              <a:solidFill>
                <a:schemeClr val="tx2"/>
              </a:solidFill>
              <a:cs typeface="Arial"/>
            </a:endParaRPr>
          </a:p>
          <a:p>
            <a:pPr defTabSz="914400">
              <a:lnSpc>
                <a:spcPct val="110000"/>
              </a:lnSpc>
              <a:spcAft>
                <a:spcPts val="600"/>
              </a:spcAft>
              <a:buClr>
                <a:schemeClr val="accent6"/>
              </a:buClr>
              <a:buSzPct val="90000"/>
              <a:buFont typeface="Wingdings" panose="05000000000000000000" pitchFamily="2" charset="2"/>
              <a:buChar char="§"/>
            </a:pPr>
            <a:r>
              <a:rPr lang="en-US" sz="2400" dirty="0">
                <a:solidFill>
                  <a:schemeClr val="tx2"/>
                </a:solidFill>
              </a:rPr>
              <a:t> 6. c(dv) = (cd)v</a:t>
            </a:r>
            <a:endParaRPr lang="en-US" sz="2400" dirty="0">
              <a:solidFill>
                <a:schemeClr val="tx2"/>
              </a:solidFill>
              <a:cs typeface="Arial"/>
            </a:endParaRPr>
          </a:p>
          <a:p>
            <a:pPr defTabSz="914400">
              <a:lnSpc>
                <a:spcPct val="110000"/>
              </a:lnSpc>
              <a:spcAft>
                <a:spcPts val="600"/>
              </a:spcAft>
              <a:buClr>
                <a:schemeClr val="accent6"/>
              </a:buClr>
              <a:buSzPct val="90000"/>
              <a:buFont typeface="Wingdings" panose="05000000000000000000" pitchFamily="2" charset="2"/>
              <a:buChar char="§"/>
            </a:pPr>
            <a:r>
              <a:rPr lang="en-US" sz="2400" dirty="0">
                <a:solidFill>
                  <a:schemeClr val="tx2"/>
                </a:solidFill>
              </a:rPr>
              <a:t> 7. c(v + w) = cv + </a:t>
            </a:r>
            <a:r>
              <a:rPr lang="en-US" sz="2400" dirty="0" err="1">
                <a:solidFill>
                  <a:schemeClr val="tx2"/>
                </a:solidFill>
              </a:rPr>
              <a:t>cw</a:t>
            </a:r>
            <a:endParaRPr lang="en-US" sz="2400" dirty="0">
              <a:solidFill>
                <a:schemeClr val="tx2"/>
              </a:solidFill>
              <a:cs typeface="Arial"/>
            </a:endParaRPr>
          </a:p>
          <a:p>
            <a:pPr defTabSz="914400">
              <a:lnSpc>
                <a:spcPct val="110000"/>
              </a:lnSpc>
              <a:spcAft>
                <a:spcPts val="600"/>
              </a:spcAft>
              <a:buClr>
                <a:schemeClr val="accent6"/>
              </a:buClr>
              <a:buSzPct val="90000"/>
              <a:buFont typeface="Wingdings" panose="05000000000000000000" pitchFamily="2" charset="2"/>
              <a:buChar char="§"/>
            </a:pPr>
            <a:r>
              <a:rPr lang="en-US" sz="2400" dirty="0">
                <a:solidFill>
                  <a:schemeClr val="tx2"/>
                </a:solidFill>
              </a:rPr>
              <a:t>8. (c + d)v = cv + dv</a:t>
            </a:r>
            <a:endParaRPr lang="en-US" sz="2400" dirty="0">
              <a:solidFill>
                <a:schemeClr val="tx2"/>
              </a:solidFill>
              <a:cs typeface="Arial"/>
            </a:endParaRPr>
          </a:p>
          <a:p>
            <a:pPr defTabSz="914400">
              <a:lnSpc>
                <a:spcPct val="110000"/>
              </a:lnSpc>
              <a:spcAft>
                <a:spcPts val="600"/>
              </a:spcAft>
              <a:buClr>
                <a:schemeClr val="accent6"/>
              </a:buClr>
              <a:buSzPct val="90000"/>
              <a:buFont typeface="Wingdings" panose="05000000000000000000" pitchFamily="2" charset="2"/>
              <a:buChar char="§"/>
            </a:pPr>
            <a:endParaRPr lang="en-US" sz="2400" dirty="0">
              <a:solidFill>
                <a:schemeClr val="tx2"/>
              </a:solidFill>
              <a:cs typeface="Arial"/>
            </a:endParaRPr>
          </a:p>
          <a:p>
            <a:pPr defTabSz="914400">
              <a:lnSpc>
                <a:spcPct val="110000"/>
              </a:lnSpc>
              <a:spcAft>
                <a:spcPts val="600"/>
              </a:spcAft>
              <a:buClr>
                <a:schemeClr val="accent6"/>
              </a:buClr>
              <a:buSzPct val="90000"/>
              <a:buFont typeface="Wingdings" panose="05000000000000000000" pitchFamily="2" charset="2"/>
              <a:buChar char="§"/>
            </a:pPr>
            <a:r>
              <a:rPr lang="en-US" sz="2400" dirty="0">
                <a:solidFill>
                  <a:schemeClr val="tx2"/>
                </a:solidFill>
              </a:rPr>
              <a:t> There are a lot of other properties we want these operations to have, but those aren’t included among the axioms because they can be proved from them.</a:t>
            </a:r>
            <a:endParaRPr lang="en-US" sz="2400" dirty="0">
              <a:solidFill>
                <a:schemeClr val="tx2"/>
              </a:solidFill>
              <a:cs typeface="Arial"/>
            </a:endParaRPr>
          </a:p>
        </p:txBody>
      </p:sp>
      <p:sp>
        <p:nvSpPr>
          <p:cNvPr id="33" name="Rectangle 32">
            <a:extLst>
              <a:ext uri="{FF2B5EF4-FFF2-40B4-BE49-F238E27FC236}">
                <a16:creationId xmlns:a16="http://schemas.microsoft.com/office/drawing/2014/main" id="{D0DAE048-BF8A-4A95-8DBC-D3A926B94C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71960" y="0"/>
            <a:ext cx="32004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06070514"/>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557C87-4A3E-7F36-2E2E-859662D58CBA}"/>
              </a:ext>
            </a:extLst>
          </p:cNvPr>
          <p:cNvSpPr txBox="1"/>
          <p:nvPr/>
        </p:nvSpPr>
        <p:spPr>
          <a:xfrm>
            <a:off x="1647646" y="1388853"/>
            <a:ext cx="10075651"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Arial"/>
              </a:rPr>
              <a:t>Thus the set must follow the following properties:</a:t>
            </a:r>
          </a:p>
          <a:p>
            <a:endParaRPr lang="en-US" sz="2400" dirty="0">
              <a:cs typeface="Arial"/>
            </a:endParaRPr>
          </a:p>
          <a:p>
            <a:r>
              <a:rPr lang="en-US" sz="2400" dirty="0">
                <a:cs typeface="Arial"/>
              </a:rPr>
              <a:t>PROPERTIES UNDER ADDITION:</a:t>
            </a:r>
          </a:p>
          <a:p>
            <a:r>
              <a:rPr lang="en-US" sz="2400" dirty="0">
                <a:cs typeface="Arial"/>
              </a:rPr>
              <a:t>1. closure property.</a:t>
            </a:r>
          </a:p>
          <a:p>
            <a:r>
              <a:rPr lang="en-US" sz="2400" dirty="0">
                <a:cs typeface="Arial"/>
              </a:rPr>
              <a:t>2.associative property.</a:t>
            </a:r>
          </a:p>
          <a:p>
            <a:r>
              <a:rPr lang="en-US" sz="2400" dirty="0">
                <a:cs typeface="Arial"/>
              </a:rPr>
              <a:t>3.existence of additive identity.</a:t>
            </a:r>
          </a:p>
          <a:p>
            <a:r>
              <a:rPr lang="en-US" sz="2400" dirty="0">
                <a:cs typeface="Arial"/>
              </a:rPr>
              <a:t>4. existence of additive inverse.</a:t>
            </a:r>
          </a:p>
          <a:p>
            <a:r>
              <a:rPr lang="en-US" sz="2400" dirty="0">
                <a:cs typeface="Arial"/>
              </a:rPr>
              <a:t>5. commutative property.</a:t>
            </a:r>
          </a:p>
          <a:p>
            <a:endParaRPr lang="en-US" sz="2400" dirty="0">
              <a:cs typeface="Arial"/>
            </a:endParaRPr>
          </a:p>
          <a:p>
            <a:r>
              <a:rPr lang="en-US" sz="2400" dirty="0">
                <a:cs typeface="Arial"/>
              </a:rPr>
              <a:t>PROPERTIES UNDER SCALAR MULTIPLICATION:</a:t>
            </a:r>
          </a:p>
          <a:p>
            <a:endParaRPr lang="en-US" sz="2400" dirty="0">
              <a:cs typeface="Arial"/>
            </a:endParaRPr>
          </a:p>
          <a:p>
            <a:r>
              <a:rPr lang="en-US" sz="2400" dirty="0">
                <a:cs typeface="Arial"/>
              </a:rPr>
              <a:t>Rest properties are the properties under multiplication.</a:t>
            </a:r>
          </a:p>
        </p:txBody>
      </p:sp>
    </p:spTree>
    <p:extLst>
      <p:ext uri="{BB962C8B-B14F-4D97-AF65-F5344CB8AC3E}">
        <p14:creationId xmlns:p14="http://schemas.microsoft.com/office/powerpoint/2010/main" val="2830087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96CE8-E419-59BC-4A7B-380A9DBAA9BA}"/>
              </a:ext>
            </a:extLst>
          </p:cNvPr>
          <p:cNvSpPr>
            <a:spLocks noGrp="1"/>
          </p:cNvSpPr>
          <p:nvPr>
            <p:ph type="title"/>
          </p:nvPr>
        </p:nvSpPr>
        <p:spPr/>
        <p:txBody>
          <a:bodyPr/>
          <a:lstStyle/>
          <a:p>
            <a:r>
              <a:rPr lang="en-US" dirty="0">
                <a:cs typeface="Arial"/>
              </a:rPr>
              <a:t>Vector subspaces</a:t>
            </a:r>
            <a:endParaRPr lang="en-US" dirty="0"/>
          </a:p>
        </p:txBody>
      </p:sp>
      <p:sp>
        <p:nvSpPr>
          <p:cNvPr id="3" name="Content Placeholder 2">
            <a:extLst>
              <a:ext uri="{FF2B5EF4-FFF2-40B4-BE49-F238E27FC236}">
                <a16:creationId xmlns:a16="http://schemas.microsoft.com/office/drawing/2014/main" id="{4A0414D1-1AA7-2FFB-BF95-26D0F0556F60}"/>
              </a:ext>
            </a:extLst>
          </p:cNvPr>
          <p:cNvSpPr>
            <a:spLocks noGrp="1"/>
          </p:cNvSpPr>
          <p:nvPr>
            <p:ph idx="1"/>
          </p:nvPr>
        </p:nvSpPr>
        <p:spPr/>
        <p:txBody>
          <a:bodyPr vert="horz" lIns="91440" tIns="45720" rIns="91440" bIns="45720" rtlCol="0" anchor="ctr">
            <a:noAutofit/>
          </a:bodyPr>
          <a:lstStyle/>
          <a:p>
            <a:pPr marL="344170" indent="-344170"/>
            <a:r>
              <a:rPr lang="en-US" sz="2400" dirty="0">
                <a:ea typeface="+mn-lt"/>
                <a:cs typeface="+mn-lt"/>
              </a:rPr>
              <a:t>(</a:t>
            </a:r>
            <a:r>
              <a:rPr lang="en-US" sz="2400" b="1" dirty="0">
                <a:ea typeface="+mn-lt"/>
                <a:cs typeface="+mn-lt"/>
              </a:rPr>
              <a:t>Subspace Criteria</a:t>
            </a:r>
            <a:r>
              <a:rPr lang="en-US" sz="2400" dirty="0">
                <a:ea typeface="+mn-lt"/>
                <a:cs typeface="+mn-lt"/>
              </a:rPr>
              <a:t>) A subset WW of a vector space VV is a subspace if and only if</a:t>
            </a:r>
            <a:endParaRPr lang="en-US" sz="2400">
              <a:cs typeface="Arial" panose="020B0604020202020204"/>
            </a:endParaRPr>
          </a:p>
          <a:p>
            <a:pPr marL="344170" indent="-344170"/>
            <a:r>
              <a:rPr lang="en-US" sz="2400" dirty="0">
                <a:ea typeface="+mn-lt"/>
                <a:cs typeface="+mn-lt"/>
              </a:rPr>
              <a:t>The zero vector in VV is in WW.</a:t>
            </a:r>
            <a:endParaRPr lang="en-US" sz="2400">
              <a:cs typeface="Arial"/>
            </a:endParaRPr>
          </a:p>
          <a:p>
            <a:pPr marL="344170" indent="-344170"/>
            <a:r>
              <a:rPr lang="en-US" sz="2400" dirty="0">
                <a:ea typeface="+mn-lt"/>
                <a:cs typeface="+mn-lt"/>
              </a:rPr>
              <a:t>For any vectors A,B∈WA,B∈W, the addition A+B∈WA+B∈W.</a:t>
            </a:r>
            <a:endParaRPr lang="en-US" sz="2400">
              <a:cs typeface="Arial"/>
            </a:endParaRPr>
          </a:p>
          <a:p>
            <a:pPr marL="344170" indent="-344170"/>
            <a:r>
              <a:rPr lang="en-US" sz="2400" dirty="0">
                <a:ea typeface="+mn-lt"/>
                <a:cs typeface="+mn-lt"/>
              </a:rPr>
              <a:t>For any vector A∈WA∈W and a scalar cc, the scalar multiplication </a:t>
            </a:r>
            <a:r>
              <a:rPr lang="en-US" sz="2400" dirty="0" err="1">
                <a:ea typeface="+mn-lt"/>
                <a:cs typeface="+mn-lt"/>
              </a:rPr>
              <a:t>cA∈W</a:t>
            </a:r>
            <a:br>
              <a:rPr lang="en-US" sz="2400" dirty="0">
                <a:ea typeface="+mn-lt"/>
                <a:cs typeface="+mn-lt"/>
              </a:rPr>
            </a:br>
            <a:endParaRPr lang="en-US" sz="2400" dirty="0">
              <a:ea typeface="+mn-lt"/>
              <a:cs typeface="+mn-lt"/>
            </a:endParaRPr>
          </a:p>
        </p:txBody>
      </p:sp>
    </p:spTree>
    <p:extLst>
      <p:ext uri="{BB962C8B-B14F-4D97-AF65-F5344CB8AC3E}">
        <p14:creationId xmlns:p14="http://schemas.microsoft.com/office/powerpoint/2010/main" val="1255498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E3F0DA-AED2-3B07-2C17-1C0EC682FB99}"/>
              </a:ext>
            </a:extLst>
          </p:cNvPr>
          <p:cNvSpPr txBox="1"/>
          <p:nvPr/>
        </p:nvSpPr>
        <p:spPr>
          <a:xfrm>
            <a:off x="1460740" y="554967"/>
            <a:ext cx="9428671"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Definition and Examples</a:t>
            </a:r>
            <a:endParaRPr lang="en-US" sz="2400" dirty="0">
              <a:cs typeface="Arial"/>
            </a:endParaRPr>
          </a:p>
          <a:p>
            <a:r>
              <a:rPr lang="en-US" sz="2400" b="1" dirty="0"/>
              <a:t>Definition</a:t>
            </a:r>
            <a:endParaRPr lang="en-US" sz="2400" dirty="0">
              <a:cs typeface="Arial"/>
            </a:endParaRPr>
          </a:p>
          <a:p>
            <a:endParaRPr lang="en-US" sz="2400" dirty="0">
              <a:cs typeface="Arial"/>
            </a:endParaRPr>
          </a:p>
          <a:p>
            <a:r>
              <a:rPr lang="en-US" sz="2400" dirty="0">
                <a:ea typeface="+mn-lt"/>
                <a:cs typeface="+mn-lt"/>
              </a:rPr>
              <a:t>A </a:t>
            </a:r>
            <a:r>
              <a:rPr lang="en-US" sz="2400" b="1" i="1" dirty="0">
                <a:ea typeface="+mn-lt"/>
                <a:cs typeface="+mn-lt"/>
              </a:rPr>
              <a:t>subset</a:t>
            </a:r>
            <a:r>
              <a:rPr lang="en-US" sz="2400" dirty="0">
                <a:ea typeface="+mn-lt"/>
                <a:cs typeface="+mn-lt"/>
              </a:rPr>
              <a:t> of Rn is any collection of points of Rn.</a:t>
            </a:r>
            <a:endParaRPr lang="en-US" sz="2400" dirty="0">
              <a:cs typeface="Arial"/>
            </a:endParaRPr>
          </a:p>
          <a:p>
            <a:r>
              <a:rPr lang="en-US" sz="2400" dirty="0">
                <a:ea typeface="+mn-lt"/>
                <a:cs typeface="+mn-lt"/>
              </a:rPr>
              <a:t>For instance, the unit circle</a:t>
            </a:r>
            <a:endParaRPr lang="en-US" sz="2400" dirty="0">
              <a:cs typeface="Arial"/>
            </a:endParaRPr>
          </a:p>
          <a:p>
            <a:endParaRPr lang="en-US" sz="2400" dirty="0">
              <a:ea typeface="+mn-lt"/>
              <a:cs typeface="+mn-lt"/>
            </a:endParaRPr>
          </a:p>
          <a:p>
            <a:pPr algn="ctr"/>
            <a:r>
              <a:rPr lang="en-US" sz="2400" dirty="0">
                <a:ea typeface="+mn-lt"/>
                <a:cs typeface="+mn-lt"/>
              </a:rPr>
              <a:t>C=C(</a:t>
            </a:r>
            <a:r>
              <a:rPr lang="en-US" sz="2400" dirty="0" err="1">
                <a:ea typeface="+mn-lt"/>
                <a:cs typeface="+mn-lt"/>
              </a:rPr>
              <a:t>x,y</a:t>
            </a:r>
            <a:r>
              <a:rPr lang="en-US" sz="2400" dirty="0">
                <a:ea typeface="+mn-lt"/>
                <a:cs typeface="+mn-lt"/>
              </a:rPr>
              <a:t>) in R2 E </a:t>
            </a:r>
            <a:r>
              <a:rPr lang="en-US" sz="2400" dirty="0" err="1">
                <a:ea typeface="+mn-lt"/>
                <a:cs typeface="+mn-lt"/>
              </a:rPr>
              <a:t>E</a:t>
            </a:r>
            <a:r>
              <a:rPr lang="en-US" sz="2400" dirty="0">
                <a:ea typeface="+mn-lt"/>
                <a:cs typeface="+mn-lt"/>
              </a:rPr>
              <a:t> x 2 + y 2=1 D</a:t>
            </a:r>
            <a:endParaRPr lang="en-US" sz="2400" dirty="0">
              <a:cs typeface="Arial"/>
            </a:endParaRPr>
          </a:p>
          <a:p>
            <a:pPr algn="ctr"/>
            <a:endParaRPr lang="en-US" sz="2400" dirty="0">
              <a:ea typeface="+mn-lt"/>
              <a:cs typeface="+mn-lt"/>
            </a:endParaRPr>
          </a:p>
          <a:p>
            <a:r>
              <a:rPr lang="en-US" sz="2400" dirty="0">
                <a:ea typeface="+mn-lt"/>
                <a:cs typeface="+mn-lt"/>
              </a:rPr>
              <a:t>is a subset of R2.</a:t>
            </a:r>
            <a:endParaRPr lang="en-US" sz="2400" dirty="0">
              <a:cs typeface="Arial"/>
            </a:endParaRPr>
          </a:p>
        </p:txBody>
      </p:sp>
    </p:spTree>
    <p:extLst>
      <p:ext uri="{BB962C8B-B14F-4D97-AF65-F5344CB8AC3E}">
        <p14:creationId xmlns:p14="http://schemas.microsoft.com/office/powerpoint/2010/main" val="36975159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0455F8-10A0-4EEF-9BB1-9035E295B165}">
  <ds:schemaRefs>
    <ds:schemaRef ds:uri="http://schemas.microsoft.com/sharepoint/v3/contenttype/forms"/>
  </ds:schemaRefs>
</ds:datastoreItem>
</file>

<file path=customXml/itemProps2.xml><?xml version="1.0" encoding="utf-8"?>
<ds:datastoreItem xmlns:ds="http://schemas.openxmlformats.org/officeDocument/2006/customXml" ds:itemID="{79B0F2AC-8567-4D03-BFFC-653DB596C528}">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7C2F7BF6-CD39-4568-B8BD-EA8D252E10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Madison</Template>
  <TotalTime>0</TotalTime>
  <Words>1</Words>
  <Application>Microsoft Office PowerPoint</Application>
  <PresentationFormat>Widescreen</PresentationFormat>
  <Paragraphs>1</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Madison</vt:lpstr>
      <vt:lpstr>VECTOR SPACES</vt:lpstr>
      <vt:lpstr>INTRODUCTION</vt:lpstr>
      <vt:lpstr>BINARY COMPOSITION </vt:lpstr>
      <vt:lpstr>PowerPoint Presentation</vt:lpstr>
      <vt:lpstr>PowerPoint Presentation</vt:lpstr>
      <vt:lpstr>INTERNAL COMPOSITION</vt:lpstr>
      <vt:lpstr>VECTOR SPACES</vt:lpstr>
      <vt:lpstr>PowerPoint Presentation</vt:lpstr>
      <vt:lpstr>PowerPoint Presentation</vt:lpstr>
      <vt:lpstr>Vector subspaces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149</cp:revision>
  <dcterms:created xsi:type="dcterms:W3CDTF">2022-06-14T06:22:09Z</dcterms:created>
  <dcterms:modified xsi:type="dcterms:W3CDTF">2022-06-14T07:16:38Z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